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43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FFFF00"/>
    <a:srgbClr val="107C41"/>
    <a:srgbClr val="4472C4"/>
    <a:srgbClr val="0000DA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E0D8E-C4C8-46EE-B68F-6C786D0A64CA}" v="7" dt="2024-10-22T04:47:31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2" autoAdjust="0"/>
    <p:restoredTop sz="95842" autoAdjust="0"/>
  </p:normalViewPr>
  <p:slideViewPr>
    <p:cSldViewPr snapToGrid="0">
      <p:cViewPr varScale="1">
        <p:scale>
          <a:sx n="89" d="100"/>
          <a:sy n="89" d="100"/>
        </p:scale>
        <p:origin x="96" y="8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6A28D50E-B6BC-48B6-9F94-900ABBA28730}"/>
    <pc:docChg chg="undo custSel addSld delSld modSld sldOrd">
      <pc:chgData name="Hashimoto, Chie / 橋本　知依" userId="d974ff01-1f92-419a-ba7c-6fd3fb8463af" providerId="ADAL" clId="{6A28D50E-B6BC-48B6-9F94-900ABBA28730}" dt="2024-06-17T15:21:52.171" v="1706" actId="6549"/>
      <pc:docMkLst>
        <pc:docMk/>
      </pc:docMkLst>
      <pc:sldChg chg="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6A28D50E-B6BC-48B6-9F94-900ABBA28730}" dt="2024-06-17T14:59:09.459" v="425" actId="47"/>
        <pc:sldMkLst>
          <pc:docMk/>
          <pc:sldMk cId="2695599913" sldId="344"/>
        </pc:sldMkLst>
      </pc:sldChg>
      <pc:sldChg chg="del">
        <pc:chgData name="Hashimoto, Chie / 橋本　知依" userId="d974ff01-1f92-419a-ba7c-6fd3fb8463af" providerId="ADAL" clId="{6A28D50E-B6BC-48B6-9F94-900ABBA28730}" dt="2024-06-17T14:59:09.459" v="425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6A28D50E-B6BC-48B6-9F94-900ABBA28730}" dt="2024-06-17T14:59:09.459" v="425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6A28D50E-B6BC-48B6-9F94-900ABBA28730}" dt="2024-06-17T14:59:09.459" v="425" actId="47"/>
        <pc:sldMkLst>
          <pc:docMk/>
          <pc:sldMk cId="3411153766" sldId="2146847930"/>
        </pc:sldMkLst>
      </pc:sldChg>
      <pc:sldChg chg="add 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4265197479" sldId="2146847933"/>
        </pc:sldMkLst>
      </pc:sldChg>
      <pc:sldChg chg="add 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3784231779" sldId="2146847934"/>
        </pc:sldMkLst>
      </pc:sldChg>
      <pc:sldChg chg="add 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2690091131" sldId="2146847935"/>
        </pc:sldMkLst>
      </pc:sldChg>
      <pc:sldChg chg="addSp delSp modSp add del mod">
        <pc:chgData name="Hashimoto, Chie / 橋本　知依" userId="d974ff01-1f92-419a-ba7c-6fd3fb8463af" providerId="ADAL" clId="{6A28D50E-B6BC-48B6-9F94-900ABBA28730}" dt="2024-06-17T15:10:15.896" v="1013" actId="47"/>
        <pc:sldMkLst>
          <pc:docMk/>
          <pc:sldMk cId="3831487098" sldId="2146847936"/>
        </pc:sldMkLst>
        <pc:spChg chg="del topLvl">
          <ac:chgData name="Hashimoto, Chie / 橋本　知依" userId="d974ff01-1f92-419a-ba7c-6fd3fb8463af" providerId="ADAL" clId="{6A28D50E-B6BC-48B6-9F94-900ABBA28730}" dt="2024-06-17T14:52:17.931" v="20" actId="478"/>
          <ac:spMkLst>
            <pc:docMk/>
            <pc:sldMk cId="3831487098" sldId="2146847936"/>
            <ac:spMk id="4" creationId="{BEBB09CB-D16D-AC63-337D-5F81F787543C}"/>
          </ac:spMkLst>
        </pc:spChg>
        <pc:spChg chg="del">
          <ac:chgData name="Hashimoto, Chie / 橋本　知依" userId="d974ff01-1f92-419a-ba7c-6fd3fb8463af" providerId="ADAL" clId="{6A28D50E-B6BC-48B6-9F94-900ABBA28730}" dt="2024-06-17T14:56:32.422" v="174" actId="478"/>
          <ac:spMkLst>
            <pc:docMk/>
            <pc:sldMk cId="3831487098" sldId="2146847936"/>
            <ac:spMk id="10" creationId="{B3A34A66-B605-D7B0-460C-E6BCF0A3531C}"/>
          </ac:spMkLst>
        </pc:spChg>
        <pc:spChg chg="add mod">
          <ac:chgData name="Hashimoto, Chie / 橋本　知依" userId="d974ff01-1f92-419a-ba7c-6fd3fb8463af" providerId="ADAL" clId="{6A28D50E-B6BC-48B6-9F94-900ABBA28730}" dt="2024-06-17T14:55:31.931" v="170" actId="164"/>
          <ac:spMkLst>
            <pc:docMk/>
            <pc:sldMk cId="3831487098" sldId="2146847936"/>
            <ac:spMk id="11" creationId="{F6286B36-C6A5-6333-64E0-AE28FB2AD318}"/>
          </ac:spMkLst>
        </pc:spChg>
        <pc:grpChg chg="del">
          <ac:chgData name="Hashimoto, Chie / 橋本　知依" userId="d974ff01-1f92-419a-ba7c-6fd3fb8463af" providerId="ADAL" clId="{6A28D50E-B6BC-48B6-9F94-900ABBA28730}" dt="2024-06-17T14:52:17.931" v="20" actId="478"/>
          <ac:grpSpMkLst>
            <pc:docMk/>
            <pc:sldMk cId="3831487098" sldId="2146847936"/>
            <ac:grpSpMk id="5" creationId="{15C63721-8905-A761-8F8B-7FCCED50A9DF}"/>
          </ac:grpSpMkLst>
        </pc:grpChg>
        <pc:grpChg chg="add mod">
          <ac:chgData name="Hashimoto, Chie / 橋本　知依" userId="d974ff01-1f92-419a-ba7c-6fd3fb8463af" providerId="ADAL" clId="{6A28D50E-B6BC-48B6-9F94-900ABBA28730}" dt="2024-06-17T14:58:57.238" v="419" actId="14100"/>
          <ac:grpSpMkLst>
            <pc:docMk/>
            <pc:sldMk cId="3831487098" sldId="2146847936"/>
            <ac:grpSpMk id="12" creationId="{0BE9271A-DF79-996C-A150-0F37E9AA5AE6}"/>
          </ac:grpSpMkLst>
        </pc:grpChg>
        <pc:graphicFrameChg chg="mod modGraphic">
          <ac:chgData name="Hashimoto, Chie / 橋本　知依" userId="d974ff01-1f92-419a-ba7c-6fd3fb8463af" providerId="ADAL" clId="{6A28D50E-B6BC-48B6-9F94-900ABBA28730}" dt="2024-06-17T15:09:28.817" v="992" actId="21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del topLvl">
          <ac:chgData name="Hashimoto, Chie / 橋本　知依" userId="d974ff01-1f92-419a-ba7c-6fd3fb8463af" providerId="ADAL" clId="{6A28D50E-B6BC-48B6-9F94-900ABBA28730}" dt="2024-06-17T14:52:18.549" v="21" actId="478"/>
          <ac:picMkLst>
            <pc:docMk/>
            <pc:sldMk cId="3831487098" sldId="2146847936"/>
            <ac:picMk id="3" creationId="{F8F0BDF5-4336-292A-2008-959DA6680481}"/>
          </ac:picMkLst>
        </pc:picChg>
        <pc:picChg chg="add mod">
          <ac:chgData name="Hashimoto, Chie / 橋本　知依" userId="d974ff01-1f92-419a-ba7c-6fd3fb8463af" providerId="ADAL" clId="{6A28D50E-B6BC-48B6-9F94-900ABBA28730}" dt="2024-06-17T14:55:31.931" v="170" actId="164"/>
          <ac:picMkLst>
            <pc:docMk/>
            <pc:sldMk cId="3831487098" sldId="2146847936"/>
            <ac:picMk id="7" creationId="{D212DF51-CFC9-576C-9075-47E23EFE8137}"/>
          </ac:picMkLst>
        </pc:picChg>
        <pc:picChg chg="del">
          <ac:chgData name="Hashimoto, Chie / 橋本　知依" userId="d974ff01-1f92-419a-ba7c-6fd3fb8463af" providerId="ADAL" clId="{6A28D50E-B6BC-48B6-9F94-900ABBA28730}" dt="2024-06-17T14:56:30.997" v="173" actId="478"/>
          <ac:picMkLst>
            <pc:docMk/>
            <pc:sldMk cId="3831487098" sldId="2146847936"/>
            <ac:picMk id="9" creationId="{B918EACA-A02C-A1E1-3B40-32E93FBA03DF}"/>
          </ac:picMkLst>
        </pc:picChg>
        <pc:picChg chg="add mod">
          <ac:chgData name="Hashimoto, Chie / 橋本　知依" userId="d974ff01-1f92-419a-ba7c-6fd3fb8463af" providerId="ADAL" clId="{6A28D50E-B6BC-48B6-9F94-900ABBA28730}" dt="2024-06-17T14:59:03.711" v="424" actId="1076"/>
          <ac:picMkLst>
            <pc:docMk/>
            <pc:sldMk cId="3831487098" sldId="2146847936"/>
            <ac:picMk id="14" creationId="{AA70D493-344C-6FB7-26D2-3137DEE1A16C}"/>
          </ac:picMkLst>
        </pc:picChg>
      </pc:sldChg>
      <pc:sldChg chg="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4013648260" sldId="2146847937"/>
        </pc:sldMkLst>
      </pc:sldChg>
      <pc:sldChg chg="add del">
        <pc:chgData name="Hashimoto, Chie / 橋本　知依" userId="d974ff01-1f92-419a-ba7c-6fd3fb8463af" providerId="ADAL" clId="{6A28D50E-B6BC-48B6-9F94-900ABBA28730}" dt="2024-06-17T14:52:20.889" v="23" actId="47"/>
        <pc:sldMkLst>
          <pc:docMk/>
          <pc:sldMk cId="1976607198" sldId="2146847938"/>
        </pc:sldMkLst>
      </pc:sldChg>
      <pc:sldChg chg="add del">
        <pc:chgData name="Hashimoto, Chie / 橋本　知依" userId="d974ff01-1f92-419a-ba7c-6fd3fb8463af" providerId="ADAL" clId="{6A28D50E-B6BC-48B6-9F94-900ABBA28730}" dt="2024-06-17T14:52:23.307" v="24" actId="47"/>
        <pc:sldMkLst>
          <pc:docMk/>
          <pc:sldMk cId="3213334237" sldId="2146847939"/>
        </pc:sldMkLst>
      </pc:sldChg>
      <pc:sldChg chg="del">
        <pc:chgData name="Hashimoto, Chie / 橋本　知依" userId="d974ff01-1f92-419a-ba7c-6fd3fb8463af" providerId="ADAL" clId="{6A28D50E-B6BC-48B6-9F94-900ABBA28730}" dt="2024-06-17T14:59:09.459" v="425" actId="47"/>
        <pc:sldMkLst>
          <pc:docMk/>
          <pc:sldMk cId="859781322" sldId="2146847941"/>
        </pc:sldMkLst>
      </pc:sldChg>
      <pc:sldChg chg="del">
        <pc:chgData name="Hashimoto, Chie / 橋本　知依" userId="d974ff01-1f92-419a-ba7c-6fd3fb8463af" providerId="ADAL" clId="{6A28D50E-B6BC-48B6-9F94-900ABBA28730}" dt="2024-06-17T14:59:12.648" v="427" actId="47"/>
        <pc:sldMkLst>
          <pc:docMk/>
          <pc:sldMk cId="145628316" sldId="2146847942"/>
        </pc:sldMkLst>
      </pc:sldChg>
      <pc:sldChg chg="addSp delSp modSp add mod">
        <pc:chgData name="Hashimoto, Chie / 橋本　知依" userId="d974ff01-1f92-419a-ba7c-6fd3fb8463af" providerId="ADAL" clId="{6A28D50E-B6BC-48B6-9F94-900ABBA28730}" dt="2024-06-17T15:10:30.630" v="1021" actId="20577"/>
        <pc:sldMkLst>
          <pc:docMk/>
          <pc:sldMk cId="790412647" sldId="2146847943"/>
        </pc:sldMkLst>
        <pc:grpChg chg="del">
          <ac:chgData name="Hashimoto, Chie / 橋本　知依" userId="d974ff01-1f92-419a-ba7c-6fd3fb8463af" providerId="ADAL" clId="{6A28D50E-B6BC-48B6-9F94-900ABBA28730}" dt="2024-06-17T14:59:18.414" v="430" actId="478"/>
          <ac:grpSpMkLst>
            <pc:docMk/>
            <pc:sldMk cId="790412647" sldId="2146847943"/>
            <ac:grpSpMk id="12" creationId="{0BE9271A-DF79-996C-A150-0F37E9AA5AE6}"/>
          </ac:grpSpMkLst>
        </pc:grpChg>
        <pc:graphicFrameChg chg="mod modGraphic">
          <ac:chgData name="Hashimoto, Chie / 橋本　知依" userId="d974ff01-1f92-419a-ba7c-6fd3fb8463af" providerId="ADAL" clId="{6A28D50E-B6BC-48B6-9F94-900ABBA28730}" dt="2024-06-17T15:10:30.630" v="1021" actId="205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6A28D50E-B6BC-48B6-9F94-900ABBA28730}" dt="2024-06-17T15:01:10.351" v="479" actId="1076"/>
          <ac:picMkLst>
            <pc:docMk/>
            <pc:sldMk cId="790412647" sldId="2146847943"/>
            <ac:picMk id="3" creationId="{3736646F-28E6-D4B5-270E-1B716F9D6A43}"/>
          </ac:picMkLst>
        </pc:picChg>
        <pc:picChg chg="add mod">
          <ac:chgData name="Hashimoto, Chie / 橋本　知依" userId="d974ff01-1f92-419a-ba7c-6fd3fb8463af" providerId="ADAL" clId="{6A28D50E-B6BC-48B6-9F94-900ABBA28730}" dt="2024-06-17T15:08:00.025" v="982" actId="1076"/>
          <ac:picMkLst>
            <pc:docMk/>
            <pc:sldMk cId="790412647" sldId="2146847943"/>
            <ac:picMk id="5" creationId="{2E31B9CE-616D-5CD1-31AD-E8C1F727AD20}"/>
          </ac:picMkLst>
        </pc:picChg>
        <pc:picChg chg="del">
          <ac:chgData name="Hashimoto, Chie / 橋本　知依" userId="d974ff01-1f92-419a-ba7c-6fd3fb8463af" providerId="ADAL" clId="{6A28D50E-B6BC-48B6-9F94-900ABBA28730}" dt="2024-06-17T14:59:19.139" v="431" actId="478"/>
          <ac:picMkLst>
            <pc:docMk/>
            <pc:sldMk cId="790412647" sldId="2146847943"/>
            <ac:picMk id="14" creationId="{AA70D493-344C-6FB7-26D2-3137DEE1A16C}"/>
          </ac:picMkLst>
        </pc:picChg>
      </pc:sldChg>
      <pc:sldChg chg="del">
        <pc:chgData name="Hashimoto, Chie / 橋本　知依" userId="d974ff01-1f92-419a-ba7c-6fd3fb8463af" providerId="ADAL" clId="{6A28D50E-B6BC-48B6-9F94-900ABBA28730}" dt="2024-06-17T14:52:25.208" v="25" actId="47"/>
        <pc:sldMkLst>
          <pc:docMk/>
          <pc:sldMk cId="1142938278" sldId="2146847943"/>
        </pc:sldMkLst>
      </pc:sldChg>
      <pc:sldChg chg="addSp delSp modSp add mod ord">
        <pc:chgData name="Hashimoto, Chie / 橋本　知依" userId="d974ff01-1f92-419a-ba7c-6fd3fb8463af" providerId="ADAL" clId="{6A28D50E-B6BC-48B6-9F94-900ABBA28730}" dt="2024-06-17T15:15:14.724" v="1326" actId="20577"/>
        <pc:sldMkLst>
          <pc:docMk/>
          <pc:sldMk cId="3228438214" sldId="2146847944"/>
        </pc:sldMkLst>
        <pc:spChg chg="add del">
          <ac:chgData name="Hashimoto, Chie / 橋本　知依" userId="d974ff01-1f92-419a-ba7c-6fd3fb8463af" providerId="ADAL" clId="{6A28D50E-B6BC-48B6-9F94-900ABBA28730}" dt="2024-06-17T15:13:46.370" v="1271" actId="22"/>
          <ac:spMkLst>
            <pc:docMk/>
            <pc:sldMk cId="3228438214" sldId="2146847944"/>
            <ac:spMk id="9" creationId="{A97E7437-7571-1CA4-6E01-20A568413237}"/>
          </ac:spMkLst>
        </pc:spChg>
        <pc:graphicFrameChg chg="mod modGraphic">
          <ac:chgData name="Hashimoto, Chie / 橋本　知依" userId="d974ff01-1f92-419a-ba7c-6fd3fb8463af" providerId="ADAL" clId="{6A28D50E-B6BC-48B6-9F94-900ABBA28730}" dt="2024-06-17T15:15:14.724" v="1326" actId="20577"/>
          <ac:graphicFrameMkLst>
            <pc:docMk/>
            <pc:sldMk cId="3228438214" sldId="2146847944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6A28D50E-B6BC-48B6-9F94-900ABBA28730}" dt="2024-06-17T15:13:16.704" v="1269" actId="1076"/>
          <ac:picMkLst>
            <pc:docMk/>
            <pc:sldMk cId="3228438214" sldId="2146847944"/>
            <ac:picMk id="3" creationId="{56A8937D-5F76-3F40-FE39-F7C55969658B}"/>
          </ac:picMkLst>
        </pc:picChg>
        <pc:picChg chg="add mod modCrop">
          <ac:chgData name="Hashimoto, Chie / 橋本　知依" userId="d974ff01-1f92-419a-ba7c-6fd3fb8463af" providerId="ADAL" clId="{6A28D50E-B6BC-48B6-9F94-900ABBA28730}" dt="2024-06-17T15:13:08.600" v="1265" actId="1076"/>
          <ac:picMkLst>
            <pc:docMk/>
            <pc:sldMk cId="3228438214" sldId="2146847944"/>
            <ac:picMk id="4" creationId="{270A36B4-7908-6EAD-3586-D838FED7593E}"/>
          </ac:picMkLst>
        </pc:picChg>
        <pc:picChg chg="add mod modCrop">
          <ac:chgData name="Hashimoto, Chie / 橋本　知依" userId="d974ff01-1f92-419a-ba7c-6fd3fb8463af" providerId="ADAL" clId="{6A28D50E-B6BC-48B6-9F94-900ABBA28730}" dt="2024-06-17T15:13:11.564" v="1267" actId="1076"/>
          <ac:picMkLst>
            <pc:docMk/>
            <pc:sldMk cId="3228438214" sldId="2146847944"/>
            <ac:picMk id="5" creationId="{5B703608-F93B-C507-963C-FA207C2501C0}"/>
          </ac:picMkLst>
        </pc:picChg>
      </pc:sldChg>
      <pc:sldChg chg="addSp modSp add mod">
        <pc:chgData name="Hashimoto, Chie / 橋本　知依" userId="d974ff01-1f92-419a-ba7c-6fd3fb8463af" providerId="ADAL" clId="{6A28D50E-B6BC-48B6-9F94-900ABBA28730}" dt="2024-06-17T15:15:13.720" v="1325" actId="20577"/>
        <pc:sldMkLst>
          <pc:docMk/>
          <pc:sldMk cId="3678509774" sldId="2146847945"/>
        </pc:sldMkLst>
        <pc:spChg chg="mod">
          <ac:chgData name="Hashimoto, Chie / 橋本　知依" userId="d974ff01-1f92-419a-ba7c-6fd3fb8463af" providerId="ADAL" clId="{6A28D50E-B6BC-48B6-9F94-900ABBA28730}" dt="2024-06-17T15:09:49.292" v="998"/>
          <ac:spMkLst>
            <pc:docMk/>
            <pc:sldMk cId="3678509774" sldId="2146847945"/>
            <ac:spMk id="4" creationId="{BA1E15F0-5318-6BC1-7E03-3BEBBDC80023}"/>
          </ac:spMkLst>
        </pc:spChg>
        <pc:grpChg chg="add mod">
          <ac:chgData name="Hashimoto, Chie / 橋本　知依" userId="d974ff01-1f92-419a-ba7c-6fd3fb8463af" providerId="ADAL" clId="{6A28D50E-B6BC-48B6-9F94-900ABBA28730}" dt="2024-06-17T15:10:12.686" v="1012" actId="1036"/>
          <ac:grpSpMkLst>
            <pc:docMk/>
            <pc:sldMk cId="3678509774" sldId="2146847945"/>
            <ac:grpSpMk id="2" creationId="{F09F08E9-93D2-DDE9-5FEB-B702A4755CE5}"/>
          </ac:grpSpMkLst>
        </pc:grpChg>
        <pc:graphicFrameChg chg="mod modGraphic">
          <ac:chgData name="Hashimoto, Chie / 橋本　知依" userId="d974ff01-1f92-419a-ba7c-6fd3fb8463af" providerId="ADAL" clId="{6A28D50E-B6BC-48B6-9F94-900ABBA28730}" dt="2024-06-17T15:15:13.720" v="1325" actId="20577"/>
          <ac:graphicFrameMkLst>
            <pc:docMk/>
            <pc:sldMk cId="3678509774" sldId="21468479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6A28D50E-B6BC-48B6-9F94-900ABBA28730}" dt="2024-06-17T15:09:49.292" v="998"/>
          <ac:picMkLst>
            <pc:docMk/>
            <pc:sldMk cId="3678509774" sldId="2146847945"/>
            <ac:picMk id="3" creationId="{79070023-1007-D72F-EFED-13E6C8F1C4DA}"/>
          </ac:picMkLst>
        </pc:picChg>
        <pc:picChg chg="add mod">
          <ac:chgData name="Hashimoto, Chie / 橋本　知依" userId="d974ff01-1f92-419a-ba7c-6fd3fb8463af" providerId="ADAL" clId="{6A28D50E-B6BC-48B6-9F94-900ABBA28730}" dt="2024-06-17T15:10:03.719" v="1005" actId="1076"/>
          <ac:picMkLst>
            <pc:docMk/>
            <pc:sldMk cId="3678509774" sldId="2146847945"/>
            <ac:picMk id="5" creationId="{F3951D5A-A948-71C3-EF36-765CCE0DF318}"/>
          </ac:picMkLst>
        </pc:picChg>
      </pc:sldChg>
      <pc:sldChg chg="addSp delSp modSp add mod ord">
        <pc:chgData name="Hashimoto, Chie / 橋本　知依" userId="d974ff01-1f92-419a-ba7c-6fd3fb8463af" providerId="ADAL" clId="{6A28D50E-B6BC-48B6-9F94-900ABBA28730}" dt="2024-06-17T15:19:43.737" v="1665" actId="1076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6A28D50E-B6BC-48B6-9F94-900ABBA28730}" dt="2024-06-17T15:18:54.430" v="1520" actId="1076"/>
          <ac:spMkLst>
            <pc:docMk/>
            <pc:sldMk cId="2041052219" sldId="2146847946"/>
            <ac:spMk id="11" creationId="{F32C029C-B2BF-CFD2-A375-B6DDDF684011}"/>
          </ac:spMkLst>
        </pc:spChg>
        <pc:spChg chg="add mod">
          <ac:chgData name="Hashimoto, Chie / 橋本　知依" userId="d974ff01-1f92-419a-ba7c-6fd3fb8463af" providerId="ADAL" clId="{6A28D50E-B6BC-48B6-9F94-900ABBA28730}" dt="2024-06-17T15:18:55.982" v="1521" actId="1076"/>
          <ac:spMkLst>
            <pc:docMk/>
            <pc:sldMk cId="2041052219" sldId="2146847946"/>
            <ac:spMk id="12" creationId="{AE94337C-9267-A919-067C-6362E3BAC950}"/>
          </ac:spMkLst>
        </pc:spChg>
        <pc:spChg chg="add mod">
          <ac:chgData name="Hashimoto, Chie / 橋本　知依" userId="d974ff01-1f92-419a-ba7c-6fd3fb8463af" providerId="ADAL" clId="{6A28D50E-B6BC-48B6-9F94-900ABBA28730}" dt="2024-06-17T15:18:02.624" v="1398" actId="164"/>
          <ac:spMkLst>
            <pc:docMk/>
            <pc:sldMk cId="2041052219" sldId="2146847946"/>
            <ac:spMk id="13" creationId="{2B5AE453-1DEF-2CF3-690E-514A165E4504}"/>
          </ac:spMkLst>
        </pc:spChg>
        <pc:spChg chg="add mod">
          <ac:chgData name="Hashimoto, Chie / 橋本　知依" userId="d974ff01-1f92-419a-ba7c-6fd3fb8463af" providerId="ADAL" clId="{6A28D50E-B6BC-48B6-9F94-900ABBA28730}" dt="2024-06-17T15:18:02.624" v="1398" actId="164"/>
          <ac:spMkLst>
            <pc:docMk/>
            <pc:sldMk cId="2041052219" sldId="2146847946"/>
            <ac:spMk id="14" creationId="{FFDAB7D4-EED2-CE4A-8BCA-A49A9C627A33}"/>
          </ac:spMkLst>
        </pc:spChg>
        <pc:spChg chg="add mod">
          <ac:chgData name="Hashimoto, Chie / 橋本　知依" userId="d974ff01-1f92-419a-ba7c-6fd3fb8463af" providerId="ADAL" clId="{6A28D50E-B6BC-48B6-9F94-900ABBA28730}" dt="2024-06-17T15:17:57.584" v="1397" actId="164"/>
          <ac:spMkLst>
            <pc:docMk/>
            <pc:sldMk cId="2041052219" sldId="2146847946"/>
            <ac:spMk id="15" creationId="{C7EDAB47-C74C-2D40-6F2C-ACB2B57791A7}"/>
          </ac:spMkLst>
        </pc:spChg>
        <pc:spChg chg="add mod">
          <ac:chgData name="Hashimoto, Chie / 橋本　知依" userId="d974ff01-1f92-419a-ba7c-6fd3fb8463af" providerId="ADAL" clId="{6A28D50E-B6BC-48B6-9F94-900ABBA28730}" dt="2024-06-17T15:17:57.584" v="1397" actId="164"/>
          <ac:spMkLst>
            <pc:docMk/>
            <pc:sldMk cId="2041052219" sldId="2146847946"/>
            <ac:spMk id="16" creationId="{9C539E06-B260-FEAA-0E44-2E232039BC73}"/>
          </ac:spMkLst>
        </pc:spChg>
        <pc:spChg chg="add mod">
          <ac:chgData name="Hashimoto, Chie / 橋本　知依" userId="d974ff01-1f92-419a-ba7c-6fd3fb8463af" providerId="ADAL" clId="{6A28D50E-B6BC-48B6-9F94-900ABBA28730}" dt="2024-06-17T15:19:19.337" v="1612" actId="1076"/>
          <ac:spMkLst>
            <pc:docMk/>
            <pc:sldMk cId="2041052219" sldId="2146847946"/>
            <ac:spMk id="26" creationId="{9FAD0AAD-ABDC-8CDB-E809-B40D1FAD5858}"/>
          </ac:spMkLst>
        </pc:spChg>
        <pc:spChg chg="add mod">
          <ac:chgData name="Hashimoto, Chie / 橋本　知依" userId="d974ff01-1f92-419a-ba7c-6fd3fb8463af" providerId="ADAL" clId="{6A28D50E-B6BC-48B6-9F94-900ABBA28730}" dt="2024-06-17T15:19:40.862" v="1663" actId="1076"/>
          <ac:spMkLst>
            <pc:docMk/>
            <pc:sldMk cId="2041052219" sldId="2146847946"/>
            <ac:spMk id="27" creationId="{AD1C2FAA-82C6-A111-F455-F164FA2C1759}"/>
          </ac:spMkLst>
        </pc:spChg>
        <pc:spChg chg="add mod">
          <ac:chgData name="Hashimoto, Chie / 橋本　知依" userId="d974ff01-1f92-419a-ba7c-6fd3fb8463af" providerId="ADAL" clId="{6A28D50E-B6BC-48B6-9F94-900ABBA28730}" dt="2024-06-17T15:19:43.737" v="1665" actId="1076"/>
          <ac:spMkLst>
            <pc:docMk/>
            <pc:sldMk cId="2041052219" sldId="2146847946"/>
            <ac:spMk id="28" creationId="{D274F1FC-5E16-3701-BD12-5B84A10EAD4D}"/>
          </ac:spMkLst>
        </pc:spChg>
        <pc:grpChg chg="add mod">
          <ac:chgData name="Hashimoto, Chie / 橋本　知依" userId="d974ff01-1f92-419a-ba7c-6fd3fb8463af" providerId="ADAL" clId="{6A28D50E-B6BC-48B6-9F94-900ABBA28730}" dt="2024-06-17T15:18:49.963" v="1518" actId="1076"/>
          <ac:grpSpMkLst>
            <pc:docMk/>
            <pc:sldMk cId="2041052219" sldId="2146847946"/>
            <ac:grpSpMk id="24" creationId="{DF6F4BB6-F1EE-8CC0-D7B2-CF67E591E2C0}"/>
          </ac:grpSpMkLst>
        </pc:grpChg>
        <pc:grpChg chg="add mod">
          <ac:chgData name="Hashimoto, Chie / 橋本　知依" userId="d974ff01-1f92-419a-ba7c-6fd3fb8463af" providerId="ADAL" clId="{6A28D50E-B6BC-48B6-9F94-900ABBA28730}" dt="2024-06-17T15:18:49.963" v="1518" actId="1076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mod modGraphic">
          <ac:chgData name="Hashimoto, Chie / 橋本　知依" userId="d974ff01-1f92-419a-ba7c-6fd3fb8463af" providerId="ADAL" clId="{6A28D50E-B6BC-48B6-9F94-900ABBA28730}" dt="2024-06-17T15:19:21.624" v="1613" actId="14734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6A28D50E-B6BC-48B6-9F94-900ABBA28730}" dt="2024-06-17T15:14:12.327" v="1280" actId="478"/>
          <ac:picMkLst>
            <pc:docMk/>
            <pc:sldMk cId="2041052219" sldId="2146847946"/>
            <ac:picMk id="3" creationId="{56A8937D-5F76-3F40-FE39-F7C55969658B}"/>
          </ac:picMkLst>
        </pc:picChg>
        <pc:picChg chg="del">
          <ac:chgData name="Hashimoto, Chie / 橋本　知依" userId="d974ff01-1f92-419a-ba7c-6fd3fb8463af" providerId="ADAL" clId="{6A28D50E-B6BC-48B6-9F94-900ABBA28730}" dt="2024-06-17T15:14:10.879" v="1278" actId="478"/>
          <ac:picMkLst>
            <pc:docMk/>
            <pc:sldMk cId="2041052219" sldId="2146847946"/>
            <ac:picMk id="4" creationId="{270A36B4-7908-6EAD-3586-D838FED7593E}"/>
          </ac:picMkLst>
        </pc:picChg>
        <pc:picChg chg="del">
          <ac:chgData name="Hashimoto, Chie / 橋本　知依" userId="d974ff01-1f92-419a-ba7c-6fd3fb8463af" providerId="ADAL" clId="{6A28D50E-B6BC-48B6-9F94-900ABBA28730}" dt="2024-06-17T15:14:11.855" v="1279" actId="478"/>
          <ac:picMkLst>
            <pc:docMk/>
            <pc:sldMk cId="2041052219" sldId="2146847946"/>
            <ac:picMk id="5" creationId="{5B703608-F93B-C507-963C-FA207C2501C0}"/>
          </ac:picMkLst>
        </pc:picChg>
        <pc:picChg chg="add mod">
          <ac:chgData name="Hashimoto, Chie / 橋本　知依" userId="d974ff01-1f92-419a-ba7c-6fd3fb8463af" providerId="ADAL" clId="{6A28D50E-B6BC-48B6-9F94-900ABBA28730}" dt="2024-06-17T15:17:57.584" v="1397" actId="164"/>
          <ac:picMkLst>
            <pc:docMk/>
            <pc:sldMk cId="2041052219" sldId="2146847946"/>
            <ac:picMk id="7" creationId="{19F8BAEF-7D5B-0763-1583-66C087599482}"/>
          </ac:picMkLst>
        </pc:picChg>
        <pc:picChg chg="add mod">
          <ac:chgData name="Hashimoto, Chie / 橋本　知依" userId="d974ff01-1f92-419a-ba7c-6fd3fb8463af" providerId="ADAL" clId="{6A28D50E-B6BC-48B6-9F94-900ABBA28730}" dt="2024-06-17T15:18:02.624" v="1398" actId="164"/>
          <ac:picMkLst>
            <pc:docMk/>
            <pc:sldMk cId="2041052219" sldId="2146847946"/>
            <ac:picMk id="10" creationId="{FFA8AD22-C034-32DF-08BF-FA40E6E84AEC}"/>
          </ac:picMkLst>
        </pc:picChg>
        <pc:cxnChg chg="add mod">
          <ac:chgData name="Hashimoto, Chie / 橋本　知依" userId="d974ff01-1f92-419a-ba7c-6fd3fb8463af" providerId="ADAL" clId="{6A28D50E-B6BC-48B6-9F94-900ABBA28730}" dt="2024-06-17T15:18:02.624" v="1398" actId="164"/>
          <ac:cxnSpMkLst>
            <pc:docMk/>
            <pc:sldMk cId="2041052219" sldId="2146847946"/>
            <ac:cxnSpMk id="18" creationId="{6719D75B-CD36-A7EF-5D65-7A5EB3202F77}"/>
          </ac:cxnSpMkLst>
        </pc:cxnChg>
        <pc:cxnChg chg="add mod">
          <ac:chgData name="Hashimoto, Chie / 橋本　知依" userId="d974ff01-1f92-419a-ba7c-6fd3fb8463af" providerId="ADAL" clId="{6A28D50E-B6BC-48B6-9F94-900ABBA28730}" dt="2024-06-17T15:17:57.584" v="1397" actId="164"/>
          <ac:cxnSpMkLst>
            <pc:docMk/>
            <pc:sldMk cId="2041052219" sldId="2146847946"/>
            <ac:cxnSpMk id="21" creationId="{2EFA676D-9142-306C-B21E-A74E987890C5}"/>
          </ac:cxnSpMkLst>
        </pc:cxnChg>
      </pc:sldChg>
    </pc:docChg>
  </pc:docChgLst>
  <pc:docChgLst>
    <pc:chgData name="Hashimoto, Chie / 橋本　知依" userId="d974ff01-1f92-419a-ba7c-6fd3fb8463af" providerId="ADAL" clId="{A94DE872-B438-4758-9E9D-1152B4BFB80C}"/>
    <pc:docChg chg="custSel addSld modSld">
      <pc:chgData name="Hashimoto, Chie / 橋本　知依" userId="d974ff01-1f92-419a-ba7c-6fd3fb8463af" providerId="ADAL" clId="{A94DE872-B438-4758-9E9D-1152B4BFB80C}" dt="2024-03-05T04:38:52.023" v="683" actId="20577"/>
      <pc:docMkLst>
        <pc:docMk/>
      </pc:docMkLst>
      <pc:sldChg chg="modSp mod">
        <pc:chgData name="Hashimoto, Chie / 橋本　知依" userId="d974ff01-1f92-419a-ba7c-6fd3fb8463af" providerId="ADAL" clId="{A94DE872-B438-4758-9E9D-1152B4BFB80C}" dt="2024-03-05T04:35:09.938" v="54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94DE872-B438-4758-9E9D-1152B4BFB80C}" dt="2024-03-05T04:35:09.938" v="54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94DE872-B438-4758-9E9D-1152B4BFB80C}" dt="2024-03-05T04:35:15.345" v="552" actId="20577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A94DE872-B438-4758-9E9D-1152B4BFB80C}" dt="2024-02-26T07:31:03.800" v="39"/>
          <ac:spMkLst>
            <pc:docMk/>
            <pc:sldMk cId="509033882" sldId="305"/>
            <ac:spMk id="4" creationId="{0BAC4705-7B06-A8CF-7CDD-787E668BA01C}"/>
          </ac:spMkLst>
        </pc:spChg>
        <pc:spChg chg="mod">
          <ac:chgData name="Hashimoto, Chie / 橋本　知依" userId="d974ff01-1f92-419a-ba7c-6fd3fb8463af" providerId="ADAL" clId="{A94DE872-B438-4758-9E9D-1152B4BFB80C}" dt="2024-03-05T04:35:15.345" v="552" actId="20577"/>
          <ac:spMkLst>
            <pc:docMk/>
            <pc:sldMk cId="509033882" sldId="305"/>
            <ac:spMk id="6" creationId="{531B4B9D-12EA-4BC5-4859-8E23CDDB1A22}"/>
          </ac:spMkLst>
        </pc:spChg>
        <pc:spChg chg="add del mod">
          <ac:chgData name="Hashimoto, Chie / 橋本　知依" userId="d974ff01-1f92-419a-ba7c-6fd3fb8463af" providerId="ADAL" clId="{A94DE872-B438-4758-9E9D-1152B4BFB80C}" dt="2024-02-26T07:34:53.298" v="46" actId="478"/>
          <ac:spMkLst>
            <pc:docMk/>
            <pc:sldMk cId="509033882" sldId="305"/>
            <ac:spMk id="8" creationId="{C3D35C15-46E7-7AB7-7F04-52E31FC56361}"/>
          </ac:spMkLst>
        </pc:spChg>
      </pc:sldChg>
      <pc:sldChg chg="addSp delSp modSp mod">
        <pc:chgData name="Hashimoto, Chie / 橋本　知依" userId="d974ff01-1f92-419a-ba7c-6fd3fb8463af" providerId="ADAL" clId="{A94DE872-B438-4758-9E9D-1152B4BFB80C}" dt="2024-02-26T07:35:19.920" v="61" actId="20577"/>
        <pc:sldMkLst>
          <pc:docMk/>
          <pc:sldMk cId="546968355" sldId="339"/>
        </pc:sldMkLst>
        <pc:spChg chg="add del mod">
          <ac:chgData name="Hashimoto, Chie / 橋本　知依" userId="d974ff01-1f92-419a-ba7c-6fd3fb8463af" providerId="ADAL" clId="{A94DE872-B438-4758-9E9D-1152B4BFB80C}" dt="2024-02-26T07:34:58.008" v="50" actId="478"/>
          <ac:spMkLst>
            <pc:docMk/>
            <pc:sldMk cId="546968355" sldId="339"/>
            <ac:spMk id="2" creationId="{C8B25006-EC06-93B9-334A-09CE4A65B23E}"/>
          </ac:spMkLst>
        </pc:spChg>
        <pc:spChg chg="add del mod">
          <ac:chgData name="Hashimoto, Chie / 橋本　知依" userId="d974ff01-1f92-419a-ba7c-6fd3fb8463af" providerId="ADAL" clId="{A94DE872-B438-4758-9E9D-1152B4BFB80C}" dt="2024-02-26T07:34:58.628" v="51" actId="478"/>
          <ac:spMkLst>
            <pc:docMk/>
            <pc:sldMk cId="546968355" sldId="339"/>
            <ac:spMk id="3" creationId="{6ED1490F-5920-CECB-1E1D-87C6A465FF22}"/>
          </ac:spMkLst>
        </pc:spChg>
        <pc:graphicFrameChg chg="modGraphic">
          <ac:chgData name="Hashimoto, Chie / 橋本　知依" userId="d974ff01-1f92-419a-ba7c-6fd3fb8463af" providerId="ADAL" clId="{A94DE872-B438-4758-9E9D-1152B4BFB80C}" dt="2024-02-26T07:35:19.920" v="6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addSp delSp modSp mod">
        <pc:chgData name="Hashimoto, Chie / 橋本　知依" userId="d974ff01-1f92-419a-ba7c-6fd3fb8463af" providerId="ADAL" clId="{A94DE872-B438-4758-9E9D-1152B4BFB80C}" dt="2024-02-26T07:34:55.427" v="48" actId="478"/>
        <pc:sldMkLst>
          <pc:docMk/>
          <pc:sldMk cId="736235912" sldId="342"/>
        </pc:sldMkLst>
        <pc:spChg chg="add del mod">
          <ac:chgData name="Hashimoto, Chie / 橋本　知依" userId="d974ff01-1f92-419a-ba7c-6fd3fb8463af" providerId="ADAL" clId="{A94DE872-B438-4758-9E9D-1152B4BFB80C}" dt="2024-02-26T07:34:55.427" v="48" actId="478"/>
          <ac:spMkLst>
            <pc:docMk/>
            <pc:sldMk cId="736235912" sldId="342"/>
            <ac:spMk id="2" creationId="{1484A51E-920D-15A1-F793-6AE97CA86936}"/>
          </ac:spMkLst>
        </pc:spChg>
        <pc:spChg chg="add del mod">
          <ac:chgData name="Hashimoto, Chie / 橋本　知依" userId="d974ff01-1f92-419a-ba7c-6fd3fb8463af" providerId="ADAL" clId="{A94DE872-B438-4758-9E9D-1152B4BFB80C}" dt="2024-02-26T07:34:54.937" v="47" actId="478"/>
          <ac:spMkLst>
            <pc:docMk/>
            <pc:sldMk cId="736235912" sldId="342"/>
            <ac:spMk id="4" creationId="{930A22F5-567B-E2B1-9274-E3505249847F}"/>
          </ac:spMkLst>
        </pc:spChg>
      </pc:sldChg>
      <pc:sldChg chg="addSp delSp modSp mod">
        <pc:chgData name="Hashimoto, Chie / 橋本　知依" userId="d974ff01-1f92-419a-ba7c-6fd3fb8463af" providerId="ADAL" clId="{A94DE872-B438-4758-9E9D-1152B4BFB80C}" dt="2024-03-05T04:38:52.023" v="683" actId="20577"/>
        <pc:sldMkLst>
          <pc:docMk/>
          <pc:sldMk cId="2738866523" sldId="343"/>
        </pc:sldMkLst>
        <pc:spChg chg="add del mod">
          <ac:chgData name="Hashimoto, Chie / 橋本　知依" userId="d974ff01-1f92-419a-ba7c-6fd3fb8463af" providerId="ADAL" clId="{A94DE872-B438-4758-9E9D-1152B4BFB80C}" dt="2024-02-26T07:34:59.853" v="52" actId="478"/>
          <ac:spMkLst>
            <pc:docMk/>
            <pc:sldMk cId="2738866523" sldId="343"/>
            <ac:spMk id="2" creationId="{87ADB5D9-EC37-B7E5-3276-18775079D322}"/>
          </ac:spMkLst>
        </pc:spChg>
        <pc:graphicFrameChg chg="mod modGraphic">
          <ac:chgData name="Hashimoto, Chie / 橋本　知依" userId="d974ff01-1f92-419a-ba7c-6fd3fb8463af" providerId="ADAL" clId="{A94DE872-B438-4758-9E9D-1152B4BFB80C}" dt="2024-03-05T04:38:52.023" v="683" actId="20577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Sp delSp modSp mod">
        <pc:chgData name="Hashimoto, Chie / 橋本　知依" userId="d974ff01-1f92-419a-ba7c-6fd3fb8463af" providerId="ADAL" clId="{A94DE872-B438-4758-9E9D-1152B4BFB80C}" dt="2024-02-26T07:34:56.930" v="49" actId="478"/>
        <pc:sldMkLst>
          <pc:docMk/>
          <pc:sldMk cId="2695599913" sldId="344"/>
        </pc:sldMkLst>
        <pc:spChg chg="add del mod">
          <ac:chgData name="Hashimoto, Chie / 橋本　知依" userId="d974ff01-1f92-419a-ba7c-6fd3fb8463af" providerId="ADAL" clId="{A94DE872-B438-4758-9E9D-1152B4BFB80C}" dt="2024-02-26T07:34:56.930" v="49" actId="478"/>
          <ac:spMkLst>
            <pc:docMk/>
            <pc:sldMk cId="2695599913" sldId="344"/>
            <ac:spMk id="2" creationId="{39D69D6D-089D-5B20-F974-36D7B5C8FA42}"/>
          </ac:spMkLst>
        </pc:spChg>
      </pc:sldChg>
      <pc:sldChg chg="addSp delSp modSp add mod">
        <pc:chgData name="Hashimoto, Chie / 橋本　知依" userId="d974ff01-1f92-419a-ba7c-6fd3fb8463af" providerId="ADAL" clId="{A94DE872-B438-4758-9E9D-1152B4BFB80C}" dt="2024-02-26T07:41:19.293" v="538" actId="14100"/>
        <pc:sldMkLst>
          <pc:docMk/>
          <pc:sldMk cId="806417133" sldId="345"/>
        </pc:sldMkLst>
        <pc:spChg chg="del">
          <ac:chgData name="Hashimoto, Chie / 橋本　知依" userId="d974ff01-1f92-419a-ba7c-6fd3fb8463af" providerId="ADAL" clId="{A94DE872-B438-4758-9E9D-1152B4BFB80C}" dt="2024-02-26T07:35:27.278" v="65" actId="478"/>
          <ac:spMkLst>
            <pc:docMk/>
            <pc:sldMk cId="806417133" sldId="345"/>
            <ac:spMk id="5" creationId="{32412DDA-274E-EE10-7E82-928BBB9DACD3}"/>
          </ac:spMkLst>
        </pc:spChg>
        <pc:spChg chg="add mod">
          <ac:chgData name="Hashimoto, Chie / 橋本　知依" userId="d974ff01-1f92-419a-ba7c-6fd3fb8463af" providerId="ADAL" clId="{A94DE872-B438-4758-9E9D-1152B4BFB80C}" dt="2024-02-26T07:40:48.249" v="525" actId="1035"/>
          <ac:spMkLst>
            <pc:docMk/>
            <pc:sldMk cId="806417133" sldId="345"/>
            <ac:spMk id="10" creationId="{9ED0F729-C6BC-656A-B9F9-9F861CCFCC40}"/>
          </ac:spMkLst>
        </pc:spChg>
        <pc:spChg chg="add mod">
          <ac:chgData name="Hashimoto, Chie / 橋本　知依" userId="d974ff01-1f92-419a-ba7c-6fd3fb8463af" providerId="ADAL" clId="{A94DE872-B438-4758-9E9D-1152B4BFB80C}" dt="2024-02-26T07:40:52.488" v="528" actId="14100"/>
          <ac:spMkLst>
            <pc:docMk/>
            <pc:sldMk cId="806417133" sldId="345"/>
            <ac:spMk id="13" creationId="{6AAC4F23-E66A-CD7F-6981-8BE68013AC48}"/>
          </ac:spMkLst>
        </pc:spChg>
        <pc:spChg chg="add mod">
          <ac:chgData name="Hashimoto, Chie / 橋本　知依" userId="d974ff01-1f92-419a-ba7c-6fd3fb8463af" providerId="ADAL" clId="{A94DE872-B438-4758-9E9D-1152B4BFB80C}" dt="2024-02-26T07:41:11.141" v="534" actId="14100"/>
          <ac:spMkLst>
            <pc:docMk/>
            <pc:sldMk cId="806417133" sldId="345"/>
            <ac:spMk id="16" creationId="{DBDA488E-5131-80C8-1B14-28FECF78BEDA}"/>
          </ac:spMkLst>
        </pc:spChg>
        <pc:graphicFrameChg chg="mod modGraphic">
          <ac:chgData name="Hashimoto, Chie / 橋本　知依" userId="d974ff01-1f92-419a-ba7c-6fd3fb8463af" providerId="ADAL" clId="{A94DE872-B438-4758-9E9D-1152B4BFB80C}" dt="2024-02-26T07:40:07.468" v="513" actId="20577"/>
          <ac:graphicFrameMkLst>
            <pc:docMk/>
            <pc:sldMk cId="806417133" sldId="345"/>
            <ac:graphicFrameMk id="8" creationId="{D4815352-DF07-9837-480F-3548ADD520F1}"/>
          </ac:graphicFrameMkLst>
        </pc:graphicFrameChg>
        <pc:picChg chg="add mod modCrop">
          <ac:chgData name="Hashimoto, Chie / 橋本　知依" userId="d974ff01-1f92-419a-ba7c-6fd3fb8463af" providerId="ADAL" clId="{A94DE872-B438-4758-9E9D-1152B4BFB80C}" dt="2024-02-26T07:40:11.161" v="514" actId="1076"/>
          <ac:picMkLst>
            <pc:docMk/>
            <pc:sldMk cId="806417133" sldId="345"/>
            <ac:picMk id="3" creationId="{44146C6F-A62A-1DBA-4F10-BE0F1F361F5F}"/>
          </ac:picMkLst>
        </pc:picChg>
        <pc:picChg chg="del">
          <ac:chgData name="Hashimoto, Chie / 橋本　知依" userId="d974ff01-1f92-419a-ba7c-6fd3fb8463af" providerId="ADAL" clId="{A94DE872-B438-4758-9E9D-1152B4BFB80C}" dt="2024-02-26T07:35:25.532" v="64" actId="478"/>
          <ac:picMkLst>
            <pc:docMk/>
            <pc:sldMk cId="806417133" sldId="345"/>
            <ac:picMk id="4" creationId="{86D087C5-A8DF-4BA3-4833-8AC88441384C}"/>
          </ac:picMkLst>
        </pc:picChg>
        <pc:picChg chg="add mod modCrop">
          <ac:chgData name="Hashimoto, Chie / 橋本　知依" userId="d974ff01-1f92-419a-ba7c-6fd3fb8463af" providerId="ADAL" clId="{A94DE872-B438-4758-9E9D-1152B4BFB80C}" dt="2024-02-26T07:40:18.348" v="515" actId="732"/>
          <ac:picMkLst>
            <pc:docMk/>
            <pc:sldMk cId="806417133" sldId="345"/>
            <ac:picMk id="9" creationId="{02E26E26-1EFA-644C-CBD0-4633315D4F1C}"/>
          </ac:picMkLst>
        </pc:picChg>
        <pc:cxnChg chg="add mod">
          <ac:chgData name="Hashimoto, Chie / 橋本　知依" userId="d974ff01-1f92-419a-ba7c-6fd3fb8463af" providerId="ADAL" clId="{A94DE872-B438-4758-9E9D-1152B4BFB80C}" dt="2024-02-26T07:40:57.100" v="531" actId="14100"/>
          <ac:cxnSpMkLst>
            <pc:docMk/>
            <pc:sldMk cId="806417133" sldId="345"/>
            <ac:cxnSpMk id="12" creationId="{88064063-F8EC-C4BA-B94D-2F6C56DEDEED}"/>
          </ac:cxnSpMkLst>
        </pc:cxnChg>
        <pc:cxnChg chg="add mod">
          <ac:chgData name="Hashimoto, Chie / 橋本　知依" userId="d974ff01-1f92-419a-ba7c-6fd3fb8463af" providerId="ADAL" clId="{A94DE872-B438-4758-9E9D-1152B4BFB80C}" dt="2024-02-26T07:41:19.293" v="538" actId="14100"/>
          <ac:cxnSpMkLst>
            <pc:docMk/>
            <pc:sldMk cId="806417133" sldId="345"/>
            <ac:cxnSpMk id="17" creationId="{7FA38459-0D08-C56D-AEAB-0BF943720775}"/>
          </ac:cxnSpMkLst>
        </pc:cxnChg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B918FE4E-CDAF-4A82-9566-646B213D8779}"/>
    <pc:docChg chg="modSld">
      <pc:chgData name="Hashimoto, Chie / 橋本　知依" userId="d974ff01-1f92-419a-ba7c-6fd3fb8463af" providerId="ADAL" clId="{B918FE4E-CDAF-4A82-9566-646B213D8779}" dt="2024-07-08T01:21:29.516" v="19" actId="20577"/>
      <pc:docMkLst>
        <pc:docMk/>
      </pc:docMkLst>
      <pc:sldChg chg="modSp mod">
        <pc:chgData name="Hashimoto, Chie / 橋本　知依" userId="d974ff01-1f92-419a-ba7c-6fd3fb8463af" providerId="ADAL" clId="{B918FE4E-CDAF-4A82-9566-646B213D8779}" dt="2024-07-08T01:21:12.373" v="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918FE4E-CDAF-4A82-9566-646B213D8779}" dt="2024-07-08T01:21:12.373" v="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B918FE4E-CDAF-4A82-9566-646B213D8779}" dt="2024-07-08T01:21:29.516" v="1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918FE4E-CDAF-4A82-9566-646B213D8779}" dt="2024-07-08T01:21:29.516" v="19" actId="20577"/>
          <ac:spMkLst>
            <pc:docMk/>
            <pc:sldMk cId="509033882" sldId="305"/>
            <ac:spMk id="6" creationId="{531B4B9D-12EA-4BC5-4859-8E23CDDB1A22}"/>
          </ac:spMkLst>
        </pc:spChg>
        <pc:graphicFrameChg chg="modGraphic">
          <ac:chgData name="Hashimoto, Chie / 橋本　知依" userId="d974ff01-1f92-419a-ba7c-6fd3fb8463af" providerId="ADAL" clId="{B918FE4E-CDAF-4A82-9566-646B213D8779}" dt="2024-06-30T08:20:31.456" v="15" actId="6549"/>
          <ac:graphicFrameMkLst>
            <pc:docMk/>
            <pc:sldMk cId="509033882" sldId="305"/>
            <ac:graphicFrameMk id="7" creationId="{3774537A-4E85-129E-D5F4-4CBB93CF43D9}"/>
          </ac:graphicFrameMkLst>
        </pc:graphicFrameChg>
      </pc:sldChg>
    </pc:docChg>
  </pc:docChgLst>
  <pc:docChgLst>
    <pc:chgData name="Hashimoto, Chie / 橋本　知依" userId="d974ff01-1f92-419a-ba7c-6fd3fb8463af" providerId="ADAL" clId="{55FE0D8E-C4C8-46EE-B68F-6C786D0A64CA}"/>
    <pc:docChg chg="undo custSel modSld">
      <pc:chgData name="Hashimoto, Chie / 橋本　知依" userId="d974ff01-1f92-419a-ba7c-6fd3fb8463af" providerId="ADAL" clId="{55FE0D8E-C4C8-46EE-B68F-6C786D0A64CA}" dt="2024-10-22T04:47:33.559" v="529" actId="6549"/>
      <pc:docMkLst>
        <pc:docMk/>
      </pc:docMkLst>
      <pc:sldChg chg="modSp mod">
        <pc:chgData name="Hashimoto, Chie / 橋本　知依" userId="d974ff01-1f92-419a-ba7c-6fd3fb8463af" providerId="ADAL" clId="{55FE0D8E-C4C8-46EE-B68F-6C786D0A64CA}" dt="2024-10-22T04:42:38.785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5FE0D8E-C4C8-46EE-B68F-6C786D0A64CA}" dt="2024-10-22T04:42:38.785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55FE0D8E-C4C8-46EE-B68F-6C786D0A64CA}" dt="2024-10-22T04:47:33.559" v="529" actId="6549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55FE0D8E-C4C8-46EE-B68F-6C786D0A64CA}" dt="2024-10-22T04:42:48.123" v="7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55FE0D8E-C4C8-46EE-B68F-6C786D0A64CA}" dt="2024-10-22T04:47:33.559" v="529" actId="6549"/>
          <ac:graphicFrameMkLst>
            <pc:docMk/>
            <pc:sldMk cId="509033882" sldId="305"/>
            <ac:graphicFrameMk id="7" creationId="{3774537A-4E85-129E-D5F4-4CBB93CF43D9}"/>
          </ac:graphicFrameMkLst>
        </pc:graphicFrameChg>
      </pc:sldChg>
      <pc:sldChg chg="addSp delSp modSp mod">
        <pc:chgData name="Hashimoto, Chie / 橋本　知依" userId="d974ff01-1f92-419a-ba7c-6fd3fb8463af" providerId="ADAL" clId="{55FE0D8E-C4C8-46EE-B68F-6C786D0A64CA}" dt="2024-10-22T04:47:07.112" v="524" actId="14734"/>
        <pc:sldMkLst>
          <pc:docMk/>
          <pc:sldMk cId="790412647" sldId="2146847943"/>
        </pc:sldMkLst>
        <pc:spChg chg="del">
          <ac:chgData name="Hashimoto, Chie / 橋本　知依" userId="d974ff01-1f92-419a-ba7c-6fd3fb8463af" providerId="ADAL" clId="{55FE0D8E-C4C8-46EE-B68F-6C786D0A64CA}" dt="2024-10-22T04:43:28.383" v="15" actId="478"/>
          <ac:spMkLst>
            <pc:docMk/>
            <pc:sldMk cId="790412647" sldId="2146847943"/>
            <ac:spMk id="7" creationId="{4C3944F4-B4E1-1EF1-031F-1C6EF6B85EEB}"/>
          </ac:spMkLst>
        </pc:spChg>
        <pc:spChg chg="del">
          <ac:chgData name="Hashimoto, Chie / 橋本　知依" userId="d974ff01-1f92-419a-ba7c-6fd3fb8463af" providerId="ADAL" clId="{55FE0D8E-C4C8-46EE-B68F-6C786D0A64CA}" dt="2024-10-22T04:43:32.666" v="18" actId="478"/>
          <ac:spMkLst>
            <pc:docMk/>
            <pc:sldMk cId="790412647" sldId="2146847943"/>
            <ac:spMk id="10" creationId="{8C4FEAB2-7B4F-65EA-1257-E2A73F66E343}"/>
          </ac:spMkLst>
        </pc:spChg>
        <pc:spChg chg="add mod">
          <ac:chgData name="Hashimoto, Chie / 橋本　知依" userId="d974ff01-1f92-419a-ba7c-6fd3fb8463af" providerId="ADAL" clId="{55FE0D8E-C4C8-46EE-B68F-6C786D0A64CA}" dt="2024-10-22T04:46:45.558" v="498" actId="1076"/>
          <ac:spMkLst>
            <pc:docMk/>
            <pc:sldMk cId="790412647" sldId="2146847943"/>
            <ac:spMk id="11" creationId="{ADBE48AB-0E0D-2468-AC5B-82BCC99E1975}"/>
          </ac:spMkLst>
        </pc:spChg>
        <pc:spChg chg="add mod">
          <ac:chgData name="Hashimoto, Chie / 橋本　知依" userId="d974ff01-1f92-419a-ba7c-6fd3fb8463af" providerId="ADAL" clId="{55FE0D8E-C4C8-46EE-B68F-6C786D0A64CA}" dt="2024-10-22T04:47:00.347" v="521" actId="20577"/>
          <ac:spMkLst>
            <pc:docMk/>
            <pc:sldMk cId="790412647" sldId="2146847943"/>
            <ac:spMk id="12" creationId="{B26F25C6-E6D8-EA5B-0C27-AF30554F9FFE}"/>
          </ac:spMkLst>
        </pc:spChg>
        <pc:spChg chg="del mod">
          <ac:chgData name="Hashimoto, Chie / 橋本　知依" userId="d974ff01-1f92-419a-ba7c-6fd3fb8463af" providerId="ADAL" clId="{55FE0D8E-C4C8-46EE-B68F-6C786D0A64CA}" dt="2024-10-22T04:43:32.060" v="17" actId="478"/>
          <ac:spMkLst>
            <pc:docMk/>
            <pc:sldMk cId="790412647" sldId="2146847943"/>
            <ac:spMk id="13" creationId="{AB163CD5-EF49-022D-4EBD-AC0A0B71CA5F}"/>
          </ac:spMkLst>
        </pc:spChg>
        <pc:graphicFrameChg chg="mod modGraphic">
          <ac:chgData name="Hashimoto, Chie / 橋本　知依" userId="d974ff01-1f92-419a-ba7c-6fd3fb8463af" providerId="ADAL" clId="{55FE0D8E-C4C8-46EE-B68F-6C786D0A64CA}" dt="2024-10-22T04:47:07.112" v="524" actId="14734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5FE0D8E-C4C8-46EE-B68F-6C786D0A64CA}" dt="2024-10-22T04:43:26.816" v="14" actId="478"/>
          <ac:picMkLst>
            <pc:docMk/>
            <pc:sldMk cId="790412647" sldId="2146847943"/>
            <ac:picMk id="3" creationId="{99323F2C-7695-6FE6-76B8-34378277FBF4}"/>
          </ac:picMkLst>
        </pc:picChg>
        <pc:picChg chg="add mod">
          <ac:chgData name="Hashimoto, Chie / 橋本　知依" userId="d974ff01-1f92-419a-ba7c-6fd3fb8463af" providerId="ADAL" clId="{55FE0D8E-C4C8-46EE-B68F-6C786D0A64CA}" dt="2024-10-22T04:46:21.204" v="452" actId="1076"/>
          <ac:picMkLst>
            <pc:docMk/>
            <pc:sldMk cId="790412647" sldId="2146847943"/>
            <ac:picMk id="4" creationId="{541AC622-87E7-06A4-6DB9-3AD85A51790D}"/>
          </ac:picMkLst>
        </pc:picChg>
        <pc:picChg chg="add mod">
          <ac:chgData name="Hashimoto, Chie / 橋本　知依" userId="d974ff01-1f92-419a-ba7c-6fd3fb8463af" providerId="ADAL" clId="{55FE0D8E-C4C8-46EE-B68F-6C786D0A64CA}" dt="2024-10-22T04:46:46.862" v="499" actId="1076"/>
          <ac:picMkLst>
            <pc:docMk/>
            <pc:sldMk cId="790412647" sldId="2146847943"/>
            <ac:picMk id="9" creationId="{187E322C-0FB6-53DA-E081-B9DF39821D4B}"/>
          </ac:picMkLst>
        </pc:picChg>
        <pc:picChg chg="del">
          <ac:chgData name="Hashimoto, Chie / 橋本　知依" userId="d974ff01-1f92-419a-ba7c-6fd3fb8463af" providerId="ADAL" clId="{55FE0D8E-C4C8-46EE-B68F-6C786D0A64CA}" dt="2024-10-22T04:43:04.242" v="11" actId="478"/>
          <ac:picMkLst>
            <pc:docMk/>
            <pc:sldMk cId="790412647" sldId="2146847943"/>
            <ac:picMk id="14" creationId="{7FF453C1-BC74-2818-EB79-D034D344E20D}"/>
          </ac:picMkLst>
        </pc:picChg>
      </pc:sldChg>
    </pc:docChg>
  </pc:docChgLst>
  <pc:docChgLst>
    <pc:chgData name="Hashimoto, Chie / 橋本　知依" userId="d974ff01-1f92-419a-ba7c-6fd3fb8463af" providerId="ADAL" clId="{AB934A16-6488-499A-9D1E-0F0486A36E69}"/>
    <pc:docChg chg="undo custSel addSld modSld">
      <pc:chgData name="Hashimoto, Chie / 橋本　知依" userId="d974ff01-1f92-419a-ba7c-6fd3fb8463af" providerId="ADAL" clId="{AB934A16-6488-499A-9D1E-0F0486A36E69}" dt="2024-08-06T00:03:22.295" v="212" actId="6549"/>
      <pc:docMkLst>
        <pc:docMk/>
      </pc:docMkLst>
      <pc:sldChg chg="modSp mod">
        <pc:chgData name="Hashimoto, Chie / 橋本　知依" userId="d974ff01-1f92-419a-ba7c-6fd3fb8463af" providerId="ADAL" clId="{AB934A16-6488-499A-9D1E-0F0486A36E69}" dt="2024-08-05T23:58:20.419" v="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B934A16-6488-499A-9D1E-0F0486A36E69}" dt="2024-08-05T23:58:20.419" v="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AB934A16-6488-499A-9D1E-0F0486A36E69}" dt="2024-08-06T00:03:22.295" v="212" actId="6549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AB934A16-6488-499A-9D1E-0F0486A36E69}" dt="2024-08-05T23:58:26.853" v="15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AB934A16-6488-499A-9D1E-0F0486A36E69}" dt="2024-08-06T00:03:22.295" v="212" actId="6549"/>
          <ac:graphicFrameMkLst>
            <pc:docMk/>
            <pc:sldMk cId="509033882" sldId="305"/>
            <ac:graphicFrameMk id="7" creationId="{3774537A-4E85-129E-D5F4-4CBB93CF43D9}"/>
          </ac:graphicFrameMkLst>
        </pc:graphicFrameChg>
      </pc:sldChg>
      <pc:sldChg chg="addSp delSp modSp add mod">
        <pc:chgData name="Hashimoto, Chie / 橋本　知依" userId="d974ff01-1f92-419a-ba7c-6fd3fb8463af" providerId="ADAL" clId="{AB934A16-6488-499A-9D1E-0F0486A36E69}" dt="2024-08-06T00:02:43.448" v="188" actId="1076"/>
        <pc:sldMkLst>
          <pc:docMk/>
          <pc:sldMk cId="3031234435" sldId="2146847948"/>
        </pc:sldMkLst>
        <pc:spChg chg="add del">
          <ac:chgData name="Hashimoto, Chie / 橋本　知依" userId="d974ff01-1f92-419a-ba7c-6fd3fb8463af" providerId="ADAL" clId="{AB934A16-6488-499A-9D1E-0F0486A36E69}" dt="2024-08-06T00:01:31.661" v="172" actId="478"/>
          <ac:spMkLst>
            <pc:docMk/>
            <pc:sldMk cId="3031234435" sldId="2146847948"/>
            <ac:spMk id="5" creationId="{27163F59-37EF-8349-0E7E-FA87F39D2038}"/>
          </ac:spMkLst>
        </pc:spChg>
        <pc:spChg chg="add mod">
          <ac:chgData name="Hashimoto, Chie / 橋本　知依" userId="d974ff01-1f92-419a-ba7c-6fd3fb8463af" providerId="ADAL" clId="{AB934A16-6488-499A-9D1E-0F0486A36E69}" dt="2024-08-06T00:01:52.132" v="181" actId="1076"/>
          <ac:spMkLst>
            <pc:docMk/>
            <pc:sldMk cId="3031234435" sldId="2146847948"/>
            <ac:spMk id="7" creationId="{B50E8F1D-3A0B-49B6-B367-C5F3CA994786}"/>
          </ac:spMkLst>
        </pc:spChg>
        <pc:graphicFrameChg chg="mod modGraphic">
          <ac:chgData name="Hashimoto, Chie / 橋本　知依" userId="d974ff01-1f92-419a-ba7c-6fd3fb8463af" providerId="ADAL" clId="{AB934A16-6488-499A-9D1E-0F0486A36E69}" dt="2024-08-06T00:02:43.448" v="188" actId="1076"/>
          <ac:graphicFrameMkLst>
            <pc:docMk/>
            <pc:sldMk cId="3031234435" sldId="214684794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B934A16-6488-499A-9D1E-0F0486A36E69}" dt="2024-08-06T00:00:03.204" v="17" actId="478"/>
          <ac:picMkLst>
            <pc:docMk/>
            <pc:sldMk cId="3031234435" sldId="2146847948"/>
            <ac:picMk id="2" creationId="{567BCB56-C599-FE34-3B03-F14E53D60AFE}"/>
          </ac:picMkLst>
        </pc:picChg>
        <pc:picChg chg="add mod">
          <ac:chgData name="Hashimoto, Chie / 橋本　知依" userId="d974ff01-1f92-419a-ba7c-6fd3fb8463af" providerId="ADAL" clId="{AB934A16-6488-499A-9D1E-0F0486A36E69}" dt="2024-08-06T00:01:26.690" v="170" actId="1076"/>
          <ac:picMkLst>
            <pc:docMk/>
            <pc:sldMk cId="3031234435" sldId="2146847948"/>
            <ac:picMk id="4" creationId="{C2957072-1E07-C2FC-4563-66D7CE7F96A8}"/>
          </ac:picMkLst>
        </pc:picChg>
      </pc:sldChg>
    </pc:docChg>
  </pc:docChgLst>
  <pc:docChgLst>
    <pc:chgData name="Hashimoto, Chie / 橋本　知依" userId="d974ff01-1f92-419a-ba7c-6fd3fb8463af" providerId="ADAL" clId="{5AD99873-E8C5-42A4-B95C-FC994AFE9BB8}"/>
    <pc:docChg chg="undo redo custSel addSld delSld modSld sldOrd">
      <pc:chgData name="Hashimoto, Chie / 橋本　知依" userId="d974ff01-1f92-419a-ba7c-6fd3fb8463af" providerId="ADAL" clId="{5AD99873-E8C5-42A4-B95C-FC994AFE9BB8}" dt="2024-05-08T06:11:58.079" v="2626"/>
      <pc:docMkLst>
        <pc:docMk/>
      </pc:docMkLst>
      <pc:sldChg chg="addSp modSp add del mod ord">
        <pc:chgData name="Hashimoto, Chie / 橋本　知依" userId="d974ff01-1f92-419a-ba7c-6fd3fb8463af" providerId="ADAL" clId="{5AD99873-E8C5-42A4-B95C-FC994AFE9BB8}" dt="2024-04-30T00:46:52.804" v="2014" actId="4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5AD99873-E8C5-42A4-B95C-FC994AFE9BB8}" dt="2024-04-29T23:41:27.788" v="46" actId="20577"/>
          <ac:spMkLst>
            <pc:docMk/>
            <pc:sldMk cId="736235912" sldId="342"/>
            <ac:spMk id="2" creationId="{61DB19D6-014D-05B8-6DB7-C7F07784037B}"/>
          </ac:spMkLst>
        </pc:spChg>
      </pc:sldChg>
      <pc:sldChg chg="addSp delSp modSp mod">
        <pc:chgData name="Hashimoto, Chie / 橋本　知依" userId="d974ff01-1f92-419a-ba7c-6fd3fb8463af" providerId="ADAL" clId="{5AD99873-E8C5-42A4-B95C-FC994AFE9BB8}" dt="2024-04-30T00:47:05.844" v="2024" actId="20577"/>
        <pc:sldMkLst>
          <pc:docMk/>
          <pc:sldMk cId="2738866523" sldId="343"/>
        </pc:sldMkLst>
        <pc:spChg chg="add mod">
          <ac:chgData name="Hashimoto, Chie / 橋本　知依" userId="d974ff01-1f92-419a-ba7c-6fd3fb8463af" providerId="ADAL" clId="{5AD99873-E8C5-42A4-B95C-FC994AFE9BB8}" dt="2024-04-29T23:22:51.001" v="33"/>
          <ac:spMkLst>
            <pc:docMk/>
            <pc:sldMk cId="2738866523" sldId="343"/>
            <ac:spMk id="2" creationId="{FDC1916A-D6CA-504D-9111-52FFA36ED650}"/>
          </ac:spMkLst>
        </pc:spChg>
        <pc:spChg chg="add del mod">
          <ac:chgData name="Hashimoto, Chie / 橋本　知依" userId="d974ff01-1f92-419a-ba7c-6fd3fb8463af" providerId="ADAL" clId="{5AD99873-E8C5-42A4-B95C-FC994AFE9BB8}" dt="2024-04-30T00:12:15.546" v="849" actId="478"/>
          <ac:spMkLst>
            <pc:docMk/>
            <pc:sldMk cId="2738866523" sldId="343"/>
            <ac:spMk id="4" creationId="{C1FF1250-E87B-B5E5-0155-291CB0985618}"/>
          </ac:spMkLst>
        </pc:spChg>
        <pc:spChg chg="add mod">
          <ac:chgData name="Hashimoto, Chie / 橋本　知依" userId="d974ff01-1f92-419a-ba7c-6fd3fb8463af" providerId="ADAL" clId="{5AD99873-E8C5-42A4-B95C-FC994AFE9BB8}" dt="2024-04-30T00:15:28.753" v="1066" actId="1076"/>
          <ac:spMkLst>
            <pc:docMk/>
            <pc:sldMk cId="2738866523" sldId="343"/>
            <ac:spMk id="20" creationId="{AF64687F-73E4-D080-AFB1-17F092EAA698}"/>
          </ac:spMkLst>
        </pc:spChg>
        <pc:graphicFrameChg chg="modGraphic">
          <ac:chgData name="Hashimoto, Chie / 橋本　知依" userId="d974ff01-1f92-419a-ba7c-6fd3fb8463af" providerId="ADAL" clId="{5AD99873-E8C5-42A4-B95C-FC994AFE9BB8}" dt="2024-04-30T00:47:05.844" v="2024" actId="20577"/>
          <ac:graphicFrameMkLst>
            <pc:docMk/>
            <pc:sldMk cId="2738866523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AD99873-E8C5-42A4-B95C-FC994AFE9BB8}" dt="2024-04-29T23:47:16.674" v="47" actId="478"/>
          <ac:picMkLst>
            <pc:docMk/>
            <pc:sldMk cId="2738866523" sldId="343"/>
            <ac:picMk id="16" creationId="{3963BC4E-A424-3EC6-9781-5778A047A43B}"/>
          </ac:picMkLst>
        </pc:picChg>
        <pc:picChg chg="add mod modCrop">
          <ac:chgData name="Hashimoto, Chie / 橋本　知依" userId="d974ff01-1f92-419a-ba7c-6fd3fb8463af" providerId="ADAL" clId="{5AD99873-E8C5-42A4-B95C-FC994AFE9BB8}" dt="2024-04-30T00:15:29.855" v="1067" actId="1076"/>
          <ac:picMkLst>
            <pc:docMk/>
            <pc:sldMk cId="2738866523" sldId="343"/>
            <ac:picMk id="17" creationId="{C9E3CD4A-9ECC-DB8E-866D-1A301B02A33C}"/>
          </ac:picMkLst>
        </pc:picChg>
        <pc:picChg chg="add mod">
          <ac:chgData name="Hashimoto, Chie / 橋本　知依" userId="d974ff01-1f92-419a-ba7c-6fd3fb8463af" providerId="ADAL" clId="{5AD99873-E8C5-42A4-B95C-FC994AFE9BB8}" dt="2024-04-30T00:15:23.801" v="1063" actId="1076"/>
          <ac:picMkLst>
            <pc:docMk/>
            <pc:sldMk cId="2738866523" sldId="343"/>
            <ac:picMk id="19" creationId="{4D1F617B-4314-F7B5-2067-1DC4B546B8E3}"/>
          </ac:picMkLst>
        </pc:picChg>
      </pc:sldChg>
      <pc:sldChg chg="addSp modSp add del">
        <pc:chgData name="Hashimoto, Chie / 橋本　知依" userId="d974ff01-1f92-419a-ba7c-6fd3fb8463af" providerId="ADAL" clId="{5AD99873-E8C5-42A4-B95C-FC994AFE9BB8}" dt="2024-04-30T00:20:50.182" v="1280" actId="47"/>
        <pc:sldMkLst>
          <pc:docMk/>
          <pc:sldMk cId="2695599913" sldId="344"/>
        </pc:sldMkLst>
        <pc:spChg chg="add mod">
          <ac:chgData name="Hashimoto, Chie / 橋本　知依" userId="d974ff01-1f92-419a-ba7c-6fd3fb8463af" providerId="ADAL" clId="{5AD99873-E8C5-42A4-B95C-FC994AFE9BB8}" dt="2024-04-29T23:13:49.257" v="29"/>
          <ac:spMkLst>
            <pc:docMk/>
            <pc:sldMk cId="2695599913" sldId="344"/>
            <ac:spMk id="2" creationId="{F1E335A9-74C6-4AB3-2DBA-858AFD582C63}"/>
          </ac:spMkLst>
        </pc:spChg>
        <pc:spChg chg="add mod">
          <ac:chgData name="Hashimoto, Chie / 橋本　知依" userId="d974ff01-1f92-419a-ba7c-6fd3fb8463af" providerId="ADAL" clId="{5AD99873-E8C5-42A4-B95C-FC994AFE9BB8}" dt="2024-04-29T23:34:39.042" v="35"/>
          <ac:spMkLst>
            <pc:docMk/>
            <pc:sldMk cId="2695599913" sldId="344"/>
            <ac:spMk id="3" creationId="{66A760DD-39D4-AC6B-232C-7663AC977DAC}"/>
          </ac:spMkLst>
        </pc:spChg>
      </pc:sldChg>
      <pc:sldChg chg="addSp delSp modSp mod">
        <pc:chgData name="Hashimoto, Chie / 橋本　知依" userId="d974ff01-1f92-419a-ba7c-6fd3fb8463af" providerId="ADAL" clId="{5AD99873-E8C5-42A4-B95C-FC994AFE9BB8}" dt="2024-04-30T00:54:23.021" v="2438" actId="20577"/>
        <pc:sldMkLst>
          <pc:docMk/>
          <pc:sldMk cId="4019641770" sldId="345"/>
        </pc:sldMkLst>
        <pc:spChg chg="add del mod">
          <ac:chgData name="Hashimoto, Chie / 橋本　知依" userId="d974ff01-1f92-419a-ba7c-6fd3fb8463af" providerId="ADAL" clId="{5AD99873-E8C5-42A4-B95C-FC994AFE9BB8}" dt="2024-04-30T00:42:42.542" v="1824" actId="478"/>
          <ac:spMkLst>
            <pc:docMk/>
            <pc:sldMk cId="4019641770" sldId="345"/>
            <ac:spMk id="2" creationId="{E6C69E55-6ADA-0291-B8EC-566CFB381F70}"/>
          </ac:spMkLst>
        </pc:spChg>
        <pc:spChg chg="add del mod">
          <ac:chgData name="Hashimoto, Chie / 橋本　知依" userId="d974ff01-1f92-419a-ba7c-6fd3fb8463af" providerId="ADAL" clId="{5AD99873-E8C5-42A4-B95C-FC994AFE9BB8}" dt="2024-04-30T00:42:44.102" v="1825" actId="478"/>
          <ac:spMkLst>
            <pc:docMk/>
            <pc:sldMk cId="4019641770" sldId="345"/>
            <ac:spMk id="4" creationId="{F9D2C3F1-ECDA-C638-739A-B014F9AD157F}"/>
          </ac:spMkLst>
        </pc:spChg>
        <pc:spChg chg="add mod">
          <ac:chgData name="Hashimoto, Chie / 橋本　知依" userId="d974ff01-1f92-419a-ba7c-6fd3fb8463af" providerId="ADAL" clId="{5AD99873-E8C5-42A4-B95C-FC994AFE9BB8}" dt="2024-04-30T00:46:22.806" v="1969" actId="14100"/>
          <ac:spMkLst>
            <pc:docMk/>
            <pc:sldMk cId="4019641770" sldId="345"/>
            <ac:spMk id="12" creationId="{8F901B66-5EB8-862F-2E43-AE0C7363C453}"/>
          </ac:spMkLst>
        </pc:spChg>
        <pc:spChg chg="del">
          <ac:chgData name="Hashimoto, Chie / 橋本　知依" userId="d974ff01-1f92-419a-ba7c-6fd3fb8463af" providerId="ADAL" clId="{5AD99873-E8C5-42A4-B95C-FC994AFE9BB8}" dt="2024-04-30T00:43:28.246" v="1840" actId="478"/>
          <ac:spMkLst>
            <pc:docMk/>
            <pc:sldMk cId="4019641770" sldId="345"/>
            <ac:spMk id="13" creationId="{FD26F3E8-AA76-36CB-18C3-004A9CDDCDA0}"/>
          </ac:spMkLst>
        </pc:spChg>
        <pc:spChg chg="add mod">
          <ac:chgData name="Hashimoto, Chie / 橋本　知依" userId="d974ff01-1f92-419a-ba7c-6fd3fb8463af" providerId="ADAL" clId="{5AD99873-E8C5-42A4-B95C-FC994AFE9BB8}" dt="2024-04-30T00:46:26.420" v="1972" actId="14100"/>
          <ac:spMkLst>
            <pc:docMk/>
            <pc:sldMk cId="4019641770" sldId="345"/>
            <ac:spMk id="14" creationId="{663B5173-B0B9-94F6-B238-4C9BC366A4E6}"/>
          </ac:spMkLst>
        </pc:spChg>
        <pc:spChg chg="add mod">
          <ac:chgData name="Hashimoto, Chie / 橋本　知依" userId="d974ff01-1f92-419a-ba7c-6fd3fb8463af" providerId="ADAL" clId="{5AD99873-E8C5-42A4-B95C-FC994AFE9BB8}" dt="2024-04-30T00:46:42.838" v="2013" actId="1076"/>
          <ac:spMkLst>
            <pc:docMk/>
            <pc:sldMk cId="4019641770" sldId="345"/>
            <ac:spMk id="15" creationId="{6A54AF22-CFBD-9884-17A4-3E0535223037}"/>
          </ac:spMkLst>
        </pc:spChg>
        <pc:grpChg chg="del">
          <ac:chgData name="Hashimoto, Chie / 橋本　知依" userId="d974ff01-1f92-419a-ba7c-6fd3fb8463af" providerId="ADAL" clId="{5AD99873-E8C5-42A4-B95C-FC994AFE9BB8}" dt="2024-04-30T00:43:29.526" v="1841" actId="478"/>
          <ac:grpSpMkLst>
            <pc:docMk/>
            <pc:sldMk cId="4019641770" sldId="345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5AD99873-E8C5-42A4-B95C-FC994AFE9BB8}" dt="2024-04-30T00:54:23.021" v="2438" actId="20577"/>
          <ac:graphicFrameMkLst>
            <pc:docMk/>
            <pc:sldMk cId="4019641770" sldId="3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5AD99873-E8C5-42A4-B95C-FC994AFE9BB8}" dt="2024-04-30T00:46:10.257" v="1964" actId="14100"/>
          <ac:picMkLst>
            <pc:docMk/>
            <pc:sldMk cId="4019641770" sldId="345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5AD99873-E8C5-42A4-B95C-FC994AFE9BB8}" dt="2024-04-30T00:46:13.700" v="1966" actId="1076"/>
          <ac:picMkLst>
            <pc:docMk/>
            <pc:sldMk cId="4019641770" sldId="345"/>
            <ac:picMk id="9" creationId="{451E9D2A-1BEF-5D1B-1D7C-E71EF9B8C153}"/>
          </ac:picMkLst>
        </pc:picChg>
      </pc:sldChg>
      <pc:sldChg chg="addSp modSp add del">
        <pc:chgData name="Hashimoto, Chie / 橋本　知依" userId="d974ff01-1f92-419a-ba7c-6fd3fb8463af" providerId="ADAL" clId="{5AD99873-E8C5-42A4-B95C-FC994AFE9BB8}" dt="2024-04-30T00:20:48.768" v="1278" actId="47"/>
        <pc:sldMkLst>
          <pc:docMk/>
          <pc:sldMk cId="338435638" sldId="346"/>
        </pc:sldMkLst>
        <pc:spChg chg="add mod">
          <ac:chgData name="Hashimoto, Chie / 橋本　知依" userId="d974ff01-1f92-419a-ba7c-6fd3fb8463af" providerId="ADAL" clId="{5AD99873-E8C5-42A4-B95C-FC994AFE9BB8}" dt="2024-04-29T23:13:44.302" v="27"/>
          <ac:spMkLst>
            <pc:docMk/>
            <pc:sldMk cId="338435638" sldId="346"/>
            <ac:spMk id="3" creationId="{6B1033D7-44B4-1851-2C17-0CF5CCBCCE6D}"/>
          </ac:spMkLst>
        </pc:spChg>
      </pc:sldChg>
      <pc:sldChg chg="addSp modSp add del">
        <pc:chgData name="Hashimoto, Chie / 橋本　知依" userId="d974ff01-1f92-419a-ba7c-6fd3fb8463af" providerId="ADAL" clId="{5AD99873-E8C5-42A4-B95C-FC994AFE9BB8}" dt="2024-04-30T00:20:49.489" v="1279" actId="47"/>
        <pc:sldMkLst>
          <pc:docMk/>
          <pc:sldMk cId="3615076647" sldId="347"/>
        </pc:sldMkLst>
        <pc:spChg chg="add mod">
          <ac:chgData name="Hashimoto, Chie / 橋本　知依" userId="d974ff01-1f92-419a-ba7c-6fd3fb8463af" providerId="ADAL" clId="{5AD99873-E8C5-42A4-B95C-FC994AFE9BB8}" dt="2024-04-29T23:13:47.890" v="28"/>
          <ac:spMkLst>
            <pc:docMk/>
            <pc:sldMk cId="3615076647" sldId="347"/>
            <ac:spMk id="2" creationId="{9D6A3657-9675-EEB3-013C-A57AF864A219}"/>
          </ac:spMkLst>
        </pc:spChg>
      </pc:sldChg>
      <pc:sldChg chg="addSp delSp modSp add mod ord">
        <pc:chgData name="Hashimoto, Chie / 橋本　知依" userId="d974ff01-1f92-419a-ba7c-6fd3fb8463af" providerId="ADAL" clId="{5AD99873-E8C5-42A4-B95C-FC994AFE9BB8}" dt="2024-05-08T06:11:47.103" v="2625" actId="1076"/>
        <pc:sldMkLst>
          <pc:docMk/>
          <pc:sldMk cId="3496376620" sldId="348"/>
        </pc:sldMkLst>
        <pc:spChg chg="del">
          <ac:chgData name="Hashimoto, Chie / 橋本　知依" userId="d974ff01-1f92-419a-ba7c-6fd3fb8463af" providerId="ADAL" clId="{5AD99873-E8C5-42A4-B95C-FC994AFE9BB8}" dt="2024-04-29T23:47:35.384" v="53" actId="478"/>
          <ac:spMkLst>
            <pc:docMk/>
            <pc:sldMk cId="3496376620" sldId="348"/>
            <ac:spMk id="4" creationId="{C1FF1250-E87B-B5E5-0155-291CB0985618}"/>
          </ac:spMkLst>
        </pc:spChg>
        <pc:spChg chg="del">
          <ac:chgData name="Hashimoto, Chie / 橋本　知依" userId="d974ff01-1f92-419a-ba7c-6fd3fb8463af" providerId="ADAL" clId="{5AD99873-E8C5-42A4-B95C-FC994AFE9BB8}" dt="2024-04-29T23:47:38.208" v="55" actId="478"/>
          <ac:spMkLst>
            <pc:docMk/>
            <pc:sldMk cId="3496376620" sldId="348"/>
            <ac:spMk id="9" creationId="{FFA5E1AB-3D11-064F-D1E9-DA2D4D6F50F4}"/>
          </ac:spMkLst>
        </pc:spChg>
        <pc:spChg chg="del">
          <ac:chgData name="Hashimoto, Chie / 橋本　知依" userId="d974ff01-1f92-419a-ba7c-6fd3fb8463af" providerId="ADAL" clId="{5AD99873-E8C5-42A4-B95C-FC994AFE9BB8}" dt="2024-04-29T23:47:36.967" v="54" actId="478"/>
          <ac:spMkLst>
            <pc:docMk/>
            <pc:sldMk cId="3496376620" sldId="348"/>
            <ac:spMk id="10" creationId="{6ECE938A-0766-66A9-1E54-2CEF08A09955}"/>
          </ac:spMkLst>
        </pc:spChg>
        <pc:spChg chg="del">
          <ac:chgData name="Hashimoto, Chie / 橋本　知依" userId="d974ff01-1f92-419a-ba7c-6fd3fb8463af" providerId="ADAL" clId="{5AD99873-E8C5-42A4-B95C-FC994AFE9BB8}" dt="2024-04-29T23:47:39.570" v="56" actId="478"/>
          <ac:spMkLst>
            <pc:docMk/>
            <pc:sldMk cId="3496376620" sldId="348"/>
            <ac:spMk id="11" creationId="{135E6EF0-F068-9537-1AD0-2CAC135C1F22}"/>
          </ac:spMkLst>
        </pc:spChg>
        <pc:spChg chg="del">
          <ac:chgData name="Hashimoto, Chie / 橋本　知依" userId="d974ff01-1f92-419a-ba7c-6fd3fb8463af" providerId="ADAL" clId="{5AD99873-E8C5-42A4-B95C-FC994AFE9BB8}" dt="2024-04-29T23:47:40.310" v="57" actId="478"/>
          <ac:spMkLst>
            <pc:docMk/>
            <pc:sldMk cId="3496376620" sldId="348"/>
            <ac:spMk id="12" creationId="{F746B6C9-B986-63BA-2E0B-EB8CD726E69D}"/>
          </ac:spMkLst>
        </pc:spChg>
        <pc:spChg chg="del">
          <ac:chgData name="Hashimoto, Chie / 橋本　知依" userId="d974ff01-1f92-419a-ba7c-6fd3fb8463af" providerId="ADAL" clId="{5AD99873-E8C5-42A4-B95C-FC994AFE9BB8}" dt="2024-04-29T23:47:42.516" v="58" actId="478"/>
          <ac:spMkLst>
            <pc:docMk/>
            <pc:sldMk cId="3496376620" sldId="348"/>
            <ac:spMk id="13" creationId="{C5764E54-FE74-4D59-2A78-AF43667ABDC3}"/>
          </ac:spMkLst>
        </pc:spChg>
        <pc:spChg chg="del mod">
          <ac:chgData name="Hashimoto, Chie / 橋本　知依" userId="d974ff01-1f92-419a-ba7c-6fd3fb8463af" providerId="ADAL" clId="{5AD99873-E8C5-42A4-B95C-FC994AFE9BB8}" dt="2024-04-29T23:47:45.831" v="61" actId="478"/>
          <ac:spMkLst>
            <pc:docMk/>
            <pc:sldMk cId="3496376620" sldId="348"/>
            <ac:spMk id="14" creationId="{7C874C93-2666-6D52-0820-170678106CFF}"/>
          </ac:spMkLst>
        </pc:spChg>
        <pc:spChg chg="add mod">
          <ac:chgData name="Hashimoto, Chie / 橋本　知依" userId="d974ff01-1f92-419a-ba7c-6fd3fb8463af" providerId="ADAL" clId="{5AD99873-E8C5-42A4-B95C-FC994AFE9BB8}" dt="2024-04-30T00:03:43.759" v="270" actId="164"/>
          <ac:spMkLst>
            <pc:docMk/>
            <pc:sldMk cId="3496376620" sldId="348"/>
            <ac:spMk id="16" creationId="{7F28F490-4B77-31D8-3ABE-84923EF872EE}"/>
          </ac:spMkLst>
        </pc:spChg>
        <pc:spChg chg="add del mod">
          <ac:chgData name="Hashimoto, Chie / 橋本　知依" userId="d974ff01-1f92-419a-ba7c-6fd3fb8463af" providerId="ADAL" clId="{5AD99873-E8C5-42A4-B95C-FC994AFE9BB8}" dt="2024-05-08T06:11:20.399" v="2619" actId="478"/>
          <ac:spMkLst>
            <pc:docMk/>
            <pc:sldMk cId="3496376620" sldId="348"/>
            <ac:spMk id="18" creationId="{10ABA0CB-9E5A-A999-239D-19CF1073C29C}"/>
          </ac:spMkLst>
        </pc:spChg>
        <pc:spChg chg="add mod">
          <ac:chgData name="Hashimoto, Chie / 橋本　知依" userId="d974ff01-1f92-419a-ba7c-6fd3fb8463af" providerId="ADAL" clId="{5AD99873-E8C5-42A4-B95C-FC994AFE9BB8}" dt="2024-05-08T06:11:45.107" v="2624" actId="164"/>
          <ac:spMkLst>
            <pc:docMk/>
            <pc:sldMk cId="3496376620" sldId="348"/>
            <ac:spMk id="21" creationId="{570AA219-3F69-C78B-6BD3-CFC6EF54155F}"/>
          </ac:spMkLst>
        </pc:spChg>
        <pc:spChg chg="add mod">
          <ac:chgData name="Hashimoto, Chie / 橋本　知依" userId="d974ff01-1f92-419a-ba7c-6fd3fb8463af" providerId="ADAL" clId="{5AD99873-E8C5-42A4-B95C-FC994AFE9BB8}" dt="2024-05-08T06:11:45.107" v="2624" actId="164"/>
          <ac:spMkLst>
            <pc:docMk/>
            <pc:sldMk cId="3496376620" sldId="348"/>
            <ac:spMk id="22" creationId="{B6DD97B2-90AA-74C1-43EB-829EAD043D46}"/>
          </ac:spMkLst>
        </pc:spChg>
        <pc:grpChg chg="add mod">
          <ac:chgData name="Hashimoto, Chie / 橋本　知依" userId="d974ff01-1f92-419a-ba7c-6fd3fb8463af" providerId="ADAL" clId="{5AD99873-E8C5-42A4-B95C-FC994AFE9BB8}" dt="2024-05-08T06:11:47.103" v="2625" actId="1076"/>
          <ac:grpSpMkLst>
            <pc:docMk/>
            <pc:sldMk cId="3496376620" sldId="348"/>
            <ac:grpSpMk id="2" creationId="{60DC2691-2953-C791-D3E4-6BAAF3F7CE4A}"/>
          </ac:grpSpMkLst>
        </pc:grpChg>
        <pc:grpChg chg="add del mod">
          <ac:chgData name="Hashimoto, Chie / 橋本　知依" userId="d974ff01-1f92-419a-ba7c-6fd3fb8463af" providerId="ADAL" clId="{5AD99873-E8C5-42A4-B95C-FC994AFE9BB8}" dt="2024-05-08T06:11:17.466" v="2617" actId="478"/>
          <ac:grpSpMkLst>
            <pc:docMk/>
            <pc:sldMk cId="3496376620" sldId="348"/>
            <ac:grpSpMk id="17" creationId="{2110B83E-5452-C0F7-56F5-B20408FB6BA8}"/>
          </ac:grpSpMkLst>
        </pc:grpChg>
        <pc:graphicFrameChg chg="mod modGraphic">
          <ac:chgData name="Hashimoto, Chie / 橋本　知依" userId="d974ff01-1f92-419a-ba7c-6fd3fb8463af" providerId="ADAL" clId="{5AD99873-E8C5-42A4-B95C-FC994AFE9BB8}" dt="2024-05-08T06:11:37.286" v="2621" actId="14734"/>
          <ac:graphicFrameMkLst>
            <pc:docMk/>
            <pc:sldMk cId="3496376620" sldId="34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AD99873-E8C5-42A4-B95C-FC994AFE9BB8}" dt="2024-04-29T23:47:35.384" v="53" actId="478"/>
          <ac:picMkLst>
            <pc:docMk/>
            <pc:sldMk cId="3496376620" sldId="348"/>
            <ac:picMk id="3" creationId="{8018F944-9C14-C478-F6E5-2EA45A0640DE}"/>
          </ac:picMkLst>
        </pc:picChg>
        <pc:picChg chg="del">
          <ac:chgData name="Hashimoto, Chie / 橋本　知依" userId="d974ff01-1f92-419a-ba7c-6fd3fb8463af" providerId="ADAL" clId="{5AD99873-E8C5-42A4-B95C-FC994AFE9BB8}" dt="2024-04-29T23:47:35.384" v="53" actId="478"/>
          <ac:picMkLst>
            <pc:docMk/>
            <pc:sldMk cId="3496376620" sldId="348"/>
            <ac:picMk id="5" creationId="{4226984B-BCBE-09C5-9DC9-3101FCEF835F}"/>
          </ac:picMkLst>
        </pc:picChg>
        <pc:picChg chg="del">
          <ac:chgData name="Hashimoto, Chie / 橋本　知依" userId="d974ff01-1f92-419a-ba7c-6fd3fb8463af" providerId="ADAL" clId="{5AD99873-E8C5-42A4-B95C-FC994AFE9BB8}" dt="2024-04-29T23:47:35.384" v="53" actId="478"/>
          <ac:picMkLst>
            <pc:docMk/>
            <pc:sldMk cId="3496376620" sldId="348"/>
            <ac:picMk id="7" creationId="{C292F743-6FF2-8F15-CED2-A2227520D703}"/>
          </ac:picMkLst>
        </pc:picChg>
        <pc:picChg chg="add mod">
          <ac:chgData name="Hashimoto, Chie / 橋本　知依" userId="d974ff01-1f92-419a-ba7c-6fd3fb8463af" providerId="ADAL" clId="{5AD99873-E8C5-42A4-B95C-FC994AFE9BB8}" dt="2024-04-30T00:03:43.759" v="270" actId="164"/>
          <ac:picMkLst>
            <pc:docMk/>
            <pc:sldMk cId="3496376620" sldId="348"/>
            <ac:picMk id="15" creationId="{08BFAA99-7D35-012A-0403-906F05F19474}"/>
          </ac:picMkLst>
        </pc:picChg>
        <pc:picChg chg="add mod">
          <ac:chgData name="Hashimoto, Chie / 橋本　知依" userId="d974ff01-1f92-419a-ba7c-6fd3fb8463af" providerId="ADAL" clId="{5AD99873-E8C5-42A4-B95C-FC994AFE9BB8}" dt="2024-05-08T06:11:45.107" v="2624" actId="164"/>
          <ac:picMkLst>
            <pc:docMk/>
            <pc:sldMk cId="3496376620" sldId="348"/>
            <ac:picMk id="20" creationId="{5FACE140-6C74-77CE-2780-522E445D1335}"/>
          </ac:picMkLst>
        </pc:picChg>
      </pc:sldChg>
      <pc:sldChg chg="add del">
        <pc:chgData name="Hashimoto, Chie / 橋本　知依" userId="d974ff01-1f92-419a-ba7c-6fd3fb8463af" providerId="ADAL" clId="{5AD99873-E8C5-42A4-B95C-FC994AFE9BB8}" dt="2024-04-30T00:22:20.371" v="1289" actId="47"/>
        <pc:sldMkLst>
          <pc:docMk/>
          <pc:sldMk cId="2820569117" sldId="2146847927"/>
        </pc:sldMkLst>
      </pc:sldChg>
      <pc:sldChg chg="addSp delSp modSp add mod">
        <pc:chgData name="Hashimoto, Chie / 橋本　知依" userId="d974ff01-1f92-419a-ba7c-6fd3fb8463af" providerId="ADAL" clId="{5AD99873-E8C5-42A4-B95C-FC994AFE9BB8}" dt="2024-04-30T00:47:08.135" v="2025" actId="20577"/>
        <pc:sldMkLst>
          <pc:docMk/>
          <pc:sldMk cId="2617213752" sldId="2146847928"/>
        </pc:sldMkLst>
        <pc:spChg chg="del">
          <ac:chgData name="Hashimoto, Chie / 橋本　知依" userId="d974ff01-1f92-419a-ba7c-6fd3fb8463af" providerId="ADAL" clId="{5AD99873-E8C5-42A4-B95C-FC994AFE9BB8}" dt="2024-04-30T00:15:48.306" v="1069" actId="478"/>
          <ac:spMkLst>
            <pc:docMk/>
            <pc:sldMk cId="2617213752" sldId="2146847928"/>
            <ac:spMk id="2" creationId="{61DB19D6-014D-05B8-6DB7-C7F07784037B}"/>
          </ac:spMkLst>
        </pc:spChg>
        <pc:grpChg chg="del">
          <ac:chgData name="Hashimoto, Chie / 橋本　知依" userId="d974ff01-1f92-419a-ba7c-6fd3fb8463af" providerId="ADAL" clId="{5AD99873-E8C5-42A4-B95C-FC994AFE9BB8}" dt="2024-04-30T00:15:48.772" v="1070" actId="478"/>
          <ac:grpSpMkLst>
            <pc:docMk/>
            <pc:sldMk cId="2617213752" sldId="2146847928"/>
            <ac:grpSpMk id="9" creationId="{63601E66-9FBD-B497-90F8-A7DA67C4B02F}"/>
          </ac:grpSpMkLst>
        </pc:grpChg>
        <pc:graphicFrameChg chg="mod modGraphic">
          <ac:chgData name="Hashimoto, Chie / 橋本　知依" userId="d974ff01-1f92-419a-ba7c-6fd3fb8463af" providerId="ADAL" clId="{5AD99873-E8C5-42A4-B95C-FC994AFE9BB8}" dt="2024-04-30T00:47:08.135" v="2025" actId="20577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5AD99873-E8C5-42A4-B95C-FC994AFE9BB8}" dt="2024-04-30T00:20:27.368" v="1276" actId="1076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5AD99873-E8C5-42A4-B95C-FC994AFE9BB8}" dt="2024-04-30T00:53:18.047" v="2354" actId="20577"/>
        <pc:sldMkLst>
          <pc:docMk/>
          <pc:sldMk cId="1021387405" sldId="2146847929"/>
        </pc:sldMkLst>
        <pc:spChg chg="del">
          <ac:chgData name="Hashimoto, Chie / 橋本　知依" userId="d974ff01-1f92-419a-ba7c-6fd3fb8463af" providerId="ADAL" clId="{5AD99873-E8C5-42A4-B95C-FC994AFE9BB8}" dt="2024-04-30T00:22:40.886" v="1294" actId="478"/>
          <ac:spMkLst>
            <pc:docMk/>
            <pc:sldMk cId="1021387405" sldId="2146847929"/>
            <ac:spMk id="2" creationId="{61DB19D6-014D-05B8-6DB7-C7F07784037B}"/>
          </ac:spMkLst>
        </pc:spChg>
        <pc:spChg chg="add mod">
          <ac:chgData name="Hashimoto, Chie / 橋本　知依" userId="d974ff01-1f92-419a-ba7c-6fd3fb8463af" providerId="ADAL" clId="{5AD99873-E8C5-42A4-B95C-FC994AFE9BB8}" dt="2024-04-30T00:39:51.345" v="1665" actId="1076"/>
          <ac:spMkLst>
            <pc:docMk/>
            <pc:sldMk cId="1021387405" sldId="2146847929"/>
            <ac:spMk id="18" creationId="{3211CBBB-B099-B756-9CE5-48FDBDEE1E40}"/>
          </ac:spMkLst>
        </pc:spChg>
        <pc:spChg chg="add mod">
          <ac:chgData name="Hashimoto, Chie / 橋本　知依" userId="d974ff01-1f92-419a-ba7c-6fd3fb8463af" providerId="ADAL" clId="{5AD99873-E8C5-42A4-B95C-FC994AFE9BB8}" dt="2024-04-30T00:39:48.352" v="1664" actId="14100"/>
          <ac:spMkLst>
            <pc:docMk/>
            <pc:sldMk cId="1021387405" sldId="2146847929"/>
            <ac:spMk id="19" creationId="{D53997D8-0E9A-E40C-DD35-4012002EC161}"/>
          </ac:spMkLst>
        </pc:spChg>
        <pc:spChg chg="add mod">
          <ac:chgData name="Hashimoto, Chie / 橋本　知依" userId="d974ff01-1f92-419a-ba7c-6fd3fb8463af" providerId="ADAL" clId="{5AD99873-E8C5-42A4-B95C-FC994AFE9BB8}" dt="2024-04-30T00:40:16.927" v="1686" actId="14100"/>
          <ac:spMkLst>
            <pc:docMk/>
            <pc:sldMk cId="1021387405" sldId="2146847929"/>
            <ac:spMk id="20" creationId="{A4F16893-ED5D-4472-39C0-73B83433D445}"/>
          </ac:spMkLst>
        </pc:spChg>
        <pc:spChg chg="add mod">
          <ac:chgData name="Hashimoto, Chie / 橋本　知依" userId="d974ff01-1f92-419a-ba7c-6fd3fb8463af" providerId="ADAL" clId="{5AD99873-E8C5-42A4-B95C-FC994AFE9BB8}" dt="2024-04-30T00:41:41.144" v="1817" actId="1076"/>
          <ac:spMkLst>
            <pc:docMk/>
            <pc:sldMk cId="1021387405" sldId="2146847929"/>
            <ac:spMk id="25" creationId="{D218C078-64DD-469C-70B9-7A5D713AFE78}"/>
          </ac:spMkLst>
        </pc:spChg>
        <pc:spChg chg="mod">
          <ac:chgData name="Hashimoto, Chie / 橋本　知依" userId="d974ff01-1f92-419a-ba7c-6fd3fb8463af" providerId="ADAL" clId="{5AD99873-E8C5-42A4-B95C-FC994AFE9BB8}" dt="2024-04-30T00:42:34.915" v="1823"/>
          <ac:spMkLst>
            <pc:docMk/>
            <pc:sldMk cId="1021387405" sldId="2146847929"/>
            <ac:spMk id="28" creationId="{D5079E6B-05A1-437C-FC46-3D54F6836604}"/>
          </ac:spMkLst>
        </pc:spChg>
        <pc:spChg chg="add mod">
          <ac:chgData name="Hashimoto, Chie / 橋本　知依" userId="d974ff01-1f92-419a-ba7c-6fd3fb8463af" providerId="ADAL" clId="{5AD99873-E8C5-42A4-B95C-FC994AFE9BB8}" dt="2024-04-30T00:43:14.298" v="1838" actId="113"/>
          <ac:spMkLst>
            <pc:docMk/>
            <pc:sldMk cId="1021387405" sldId="2146847929"/>
            <ac:spMk id="29" creationId="{CF0E0906-A1A2-22C8-24A4-F234E3F00C6A}"/>
          </ac:spMkLst>
        </pc:spChg>
        <pc:grpChg chg="del">
          <ac:chgData name="Hashimoto, Chie / 橋本　知依" userId="d974ff01-1f92-419a-ba7c-6fd3fb8463af" providerId="ADAL" clId="{5AD99873-E8C5-42A4-B95C-FC994AFE9BB8}" dt="2024-04-30T00:22:38.438" v="1293" actId="478"/>
          <ac:grpSpMkLst>
            <pc:docMk/>
            <pc:sldMk cId="1021387405" sldId="2146847929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5AD99873-E8C5-42A4-B95C-FC994AFE9BB8}" dt="2024-04-30T00:40:12.888" v="1684" actId="1076"/>
          <ac:grpSpMkLst>
            <pc:docMk/>
            <pc:sldMk cId="1021387405" sldId="2146847929"/>
            <ac:grpSpMk id="15" creationId="{43D529A9-CBBA-EDAF-9484-3E5AC7B0A29E}"/>
          </ac:grpSpMkLst>
        </pc:grpChg>
        <pc:grpChg chg="add mod">
          <ac:chgData name="Hashimoto, Chie / 橋本　知依" userId="d974ff01-1f92-419a-ba7c-6fd3fb8463af" providerId="ADAL" clId="{5AD99873-E8C5-42A4-B95C-FC994AFE9BB8}" dt="2024-04-30T00:43:06.379" v="1830" actId="1076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5AD99873-E8C5-42A4-B95C-FC994AFE9BB8}" dt="2024-04-30T00:53:18.047" v="2354" actId="20577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5AD99873-E8C5-42A4-B95C-FC994AFE9BB8}" dt="2024-04-30T00:33:54.041" v="1347" actId="478"/>
          <ac:picMkLst>
            <pc:docMk/>
            <pc:sldMk cId="1021387405" sldId="2146847929"/>
            <ac:picMk id="7" creationId="{93DA971E-36E0-5A16-31A8-0895D5A3305E}"/>
          </ac:picMkLst>
        </pc:picChg>
        <pc:picChg chg="add mod modCrop">
          <ac:chgData name="Hashimoto, Chie / 橋本　知依" userId="d974ff01-1f92-419a-ba7c-6fd3fb8463af" providerId="ADAL" clId="{5AD99873-E8C5-42A4-B95C-FC994AFE9BB8}" dt="2024-04-30T00:37:01.916" v="1363" actId="164"/>
          <ac:picMkLst>
            <pc:docMk/>
            <pc:sldMk cId="1021387405" sldId="2146847929"/>
            <ac:picMk id="11" creationId="{63CDDA44-8283-D0EB-6B51-7C41F7276A7E}"/>
          </ac:picMkLst>
        </pc:picChg>
        <pc:picChg chg="add del mod">
          <ac:chgData name="Hashimoto, Chie / 橋本　知依" userId="d974ff01-1f92-419a-ba7c-6fd3fb8463af" providerId="ADAL" clId="{5AD99873-E8C5-42A4-B95C-FC994AFE9BB8}" dt="2024-04-30T00:38:13.927" v="1540" actId="478"/>
          <ac:picMkLst>
            <pc:docMk/>
            <pc:sldMk cId="1021387405" sldId="2146847929"/>
            <ac:picMk id="13" creationId="{9C4C6115-21C3-7859-5BB8-E42BB1D43CB0}"/>
          </ac:picMkLst>
        </pc:picChg>
        <pc:picChg chg="add mod modCrop">
          <ac:chgData name="Hashimoto, Chie / 橋本　知依" userId="d974ff01-1f92-419a-ba7c-6fd3fb8463af" providerId="ADAL" clId="{5AD99873-E8C5-42A4-B95C-FC994AFE9BB8}" dt="2024-04-30T00:37:01.916" v="1363" actId="164"/>
          <ac:picMkLst>
            <pc:docMk/>
            <pc:sldMk cId="1021387405" sldId="2146847929"/>
            <ac:picMk id="14" creationId="{AA1375BB-6A38-A74A-AA8D-67B67E69BED9}"/>
          </ac:picMkLst>
        </pc:picChg>
        <pc:picChg chg="add mod modCrop">
          <ac:chgData name="Hashimoto, Chie / 橋本　知依" userId="d974ff01-1f92-419a-ba7c-6fd3fb8463af" providerId="ADAL" clId="{5AD99873-E8C5-42A4-B95C-FC994AFE9BB8}" dt="2024-04-30T00:39:13.614" v="1640" actId="1076"/>
          <ac:picMkLst>
            <pc:docMk/>
            <pc:sldMk cId="1021387405" sldId="2146847929"/>
            <ac:picMk id="17" creationId="{EF9D74D1-DBB8-F327-5A79-D935F0B2745D}"/>
          </ac:picMkLst>
        </pc:picChg>
        <pc:picChg chg="mod modCrop">
          <ac:chgData name="Hashimoto, Chie / 橋本　知依" userId="d974ff01-1f92-419a-ba7c-6fd3fb8463af" providerId="ADAL" clId="{5AD99873-E8C5-42A4-B95C-FC994AFE9BB8}" dt="2024-04-30T00:43:04.391" v="1829" actId="732"/>
          <ac:picMkLst>
            <pc:docMk/>
            <pc:sldMk cId="1021387405" sldId="2146847929"/>
            <ac:picMk id="27" creationId="{5EBF540F-C0C0-CF50-A4B6-A4C97E56DEEB}"/>
          </ac:picMkLst>
        </pc:picChg>
        <pc:cxnChg chg="add mod">
          <ac:chgData name="Hashimoto, Chie / 橋本　知依" userId="d974ff01-1f92-419a-ba7c-6fd3fb8463af" providerId="ADAL" clId="{5AD99873-E8C5-42A4-B95C-FC994AFE9BB8}" dt="2024-04-30T00:40:37.119" v="1691" actId="14100"/>
          <ac:cxnSpMkLst>
            <pc:docMk/>
            <pc:sldMk cId="1021387405" sldId="2146847929"/>
            <ac:cxnSpMk id="22" creationId="{D506B0A8-EE9A-EAD1-CA67-4C0C042E0B44}"/>
          </ac:cxnSpMkLst>
        </pc:cxnChg>
      </pc:sldChg>
    </pc:docChg>
  </pc:docChgLst>
  <pc:docChgLst>
    <pc:chgData name="Hashimoto, Chie / 橋本　知依" userId="d974ff01-1f92-419a-ba7c-6fd3fb8463af" providerId="ADAL" clId="{7F15A138-B919-4505-9D5E-BC018F417834}"/>
    <pc:docChg chg="undo custSel addSld modSld">
      <pc:chgData name="Hashimoto, Chie / 橋本　知依" userId="d974ff01-1f92-419a-ba7c-6fd3fb8463af" providerId="ADAL" clId="{7F15A138-B919-4505-9D5E-BC018F417834}" dt="2024-02-08T06:17:32.167" v="1881" actId="20577"/>
      <pc:docMkLst>
        <pc:docMk/>
      </pc:docMkLst>
      <pc:sldChg chg="modSp mod">
        <pc:chgData name="Hashimoto, Chie / 橋本　知依" userId="d974ff01-1f92-419a-ba7c-6fd3fb8463af" providerId="ADAL" clId="{7F15A138-B919-4505-9D5E-BC018F417834}" dt="2024-02-08T05:10:00.771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7F15A138-B919-4505-9D5E-BC018F417834}" dt="2024-02-08T05:10:00.771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7F15A138-B919-4505-9D5E-BC018F417834}" dt="2024-02-08T05:27:18.279" v="246" actId="14100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7F15A138-B919-4505-9D5E-BC018F417834}" dt="2024-02-08T05:10:05.91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7F15A138-B919-4505-9D5E-BC018F417834}" dt="2024-02-08T05:27:18.279" v="246" actId="14100"/>
          <ac:spMkLst>
            <pc:docMk/>
            <pc:sldMk cId="509033882" sldId="305"/>
            <ac:spMk id="7" creationId="{72E3CA28-FD70-B0E4-ABA3-6DC005E2AFC3}"/>
          </ac:spMkLst>
        </pc:spChg>
        <pc:spChg chg="del">
          <ac:chgData name="Hashimoto, Chie / 橋本　知依" userId="d974ff01-1f92-419a-ba7c-6fd3fb8463af" providerId="ADAL" clId="{7F15A138-B919-4505-9D5E-BC018F417834}" dt="2024-02-08T05:23:04.800" v="28" actId="478"/>
          <ac:spMkLst>
            <pc:docMk/>
            <pc:sldMk cId="509033882" sldId="305"/>
            <ac:spMk id="13" creationId="{D1E9F03B-B0EC-EB2A-6DC4-0E53A1A670B5}"/>
          </ac:spMkLst>
        </pc:spChg>
        <pc:spChg chg="del">
          <ac:chgData name="Hashimoto, Chie / 橋本　知依" userId="d974ff01-1f92-419a-ba7c-6fd3fb8463af" providerId="ADAL" clId="{7F15A138-B919-4505-9D5E-BC018F417834}" dt="2024-02-08T05:23:04.800" v="28" actId="478"/>
          <ac:spMkLst>
            <pc:docMk/>
            <pc:sldMk cId="509033882" sldId="305"/>
            <ac:spMk id="16" creationId="{8D564F95-D8FA-D490-6E79-EB36E7609454}"/>
          </ac:spMkLst>
        </pc:spChg>
        <pc:spChg chg="del">
          <ac:chgData name="Hashimoto, Chie / 橋本　知依" userId="d974ff01-1f92-419a-ba7c-6fd3fb8463af" providerId="ADAL" clId="{7F15A138-B919-4505-9D5E-BC018F417834}" dt="2024-02-08T05:23:04.800" v="28" actId="478"/>
          <ac:spMkLst>
            <pc:docMk/>
            <pc:sldMk cId="509033882" sldId="305"/>
            <ac:spMk id="27" creationId="{61554E6C-4B71-E605-EBCB-E0717E6FC6A2}"/>
          </ac:spMkLst>
        </pc:spChg>
        <pc:spChg chg="del">
          <ac:chgData name="Hashimoto, Chie / 橋本　知依" userId="d974ff01-1f92-419a-ba7c-6fd3fb8463af" providerId="ADAL" clId="{7F15A138-B919-4505-9D5E-BC018F417834}" dt="2024-02-08T05:27:06.249" v="241" actId="478"/>
          <ac:spMkLst>
            <pc:docMk/>
            <pc:sldMk cId="509033882" sldId="305"/>
            <ac:spMk id="28" creationId="{557B1DCE-5F59-7E17-4914-1FE7EA414C40}"/>
          </ac:spMkLst>
        </pc:spChg>
        <pc:grpChg chg="del">
          <ac:chgData name="Hashimoto, Chie / 橋本　知依" userId="d974ff01-1f92-419a-ba7c-6fd3fb8463af" providerId="ADAL" clId="{7F15A138-B919-4505-9D5E-BC018F417834}" dt="2024-02-08T05:10:21.254" v="21" actId="478"/>
          <ac:grpSpMkLst>
            <pc:docMk/>
            <pc:sldMk cId="509033882" sldId="305"/>
            <ac:grpSpMk id="25" creationId="{23E92181-2A57-00EA-E6FD-EA874EB34F5C}"/>
          </ac:grpSpMkLst>
        </pc:grpChg>
        <pc:grpChg chg="del">
          <ac:chgData name="Hashimoto, Chie / 橋本　知依" userId="d974ff01-1f92-419a-ba7c-6fd3fb8463af" providerId="ADAL" clId="{7F15A138-B919-4505-9D5E-BC018F417834}" dt="2024-02-08T05:10:20.679" v="20" actId="478"/>
          <ac:grpSpMkLst>
            <pc:docMk/>
            <pc:sldMk cId="509033882" sldId="305"/>
            <ac:grpSpMk id="26" creationId="{53854002-1476-A643-1AF9-606AFEF39DE1}"/>
          </ac:grpSpMkLst>
        </pc:grpChg>
        <pc:graphicFrameChg chg="mod modGraphic">
          <ac:chgData name="Hashimoto, Chie / 橋本　知依" userId="d974ff01-1f92-419a-ba7c-6fd3fb8463af" providerId="ADAL" clId="{7F15A138-B919-4505-9D5E-BC018F417834}" dt="2024-02-08T05:26:25.325" v="237" actId="14734"/>
          <ac:graphicFrameMkLst>
            <pc:docMk/>
            <pc:sldMk cId="509033882" sldId="305"/>
            <ac:graphicFrameMk id="14" creationId="{BAB5485D-46A9-1795-D8EB-5412EF3D411B}"/>
          </ac:graphicFrameMkLst>
        </pc:graphicFrameChg>
        <pc:picChg chg="add mod">
          <ac:chgData name="Hashimoto, Chie / 橋本　知依" userId="d974ff01-1f92-419a-ba7c-6fd3fb8463af" providerId="ADAL" clId="{7F15A138-B919-4505-9D5E-BC018F417834}" dt="2024-02-08T05:27:11.761" v="243" actId="14100"/>
          <ac:picMkLst>
            <pc:docMk/>
            <pc:sldMk cId="509033882" sldId="305"/>
            <ac:picMk id="5" creationId="{5432BC67-8852-865D-0E99-B85F11E133E1}"/>
          </ac:picMkLst>
        </pc:picChg>
        <pc:picChg chg="del">
          <ac:chgData name="Hashimoto, Chie / 橋本　知依" userId="d974ff01-1f92-419a-ba7c-6fd3fb8463af" providerId="ADAL" clId="{7F15A138-B919-4505-9D5E-BC018F417834}" dt="2024-02-08T05:10:22.879" v="22" actId="478"/>
          <ac:picMkLst>
            <pc:docMk/>
            <pc:sldMk cId="509033882" sldId="305"/>
            <ac:picMk id="30" creationId="{66CF92FB-9E89-03C3-2DA3-8664EC186E59}"/>
          </ac:picMkLst>
        </pc:picChg>
      </pc:sldChg>
      <pc:sldChg chg="addSp delSp modSp mod">
        <pc:chgData name="Hashimoto, Chie / 橋本　知依" userId="d974ff01-1f92-419a-ba7c-6fd3fb8463af" providerId="ADAL" clId="{7F15A138-B919-4505-9D5E-BC018F417834}" dt="2024-02-08T05:56:19.818" v="1434" actId="20577"/>
        <pc:sldMkLst>
          <pc:docMk/>
          <pc:sldMk cId="546968355" sldId="339"/>
        </pc:sldMkLst>
        <pc:spChg chg="add del">
          <ac:chgData name="Hashimoto, Chie / 橋本　知依" userId="d974ff01-1f92-419a-ba7c-6fd3fb8463af" providerId="ADAL" clId="{7F15A138-B919-4505-9D5E-BC018F417834}" dt="2024-02-08T05:34:03.304" v="553" actId="22"/>
          <ac:spMkLst>
            <pc:docMk/>
            <pc:sldMk cId="546968355" sldId="339"/>
            <ac:spMk id="3" creationId="{36238675-7DF9-F9C9-767B-FDA39676797F}"/>
          </ac:spMkLst>
        </pc:spChg>
        <pc:spChg chg="add">
          <ac:chgData name="Hashimoto, Chie / 橋本　知依" userId="d974ff01-1f92-419a-ba7c-6fd3fb8463af" providerId="ADAL" clId="{7F15A138-B919-4505-9D5E-BC018F417834}" dt="2024-02-08T05:34:08.474" v="554"/>
          <ac:spMkLst>
            <pc:docMk/>
            <pc:sldMk cId="546968355" sldId="339"/>
            <ac:spMk id="4" creationId="{45D75FA4-FD42-E915-02C4-8D138B4AF2AC}"/>
          </ac:spMkLst>
        </pc:spChg>
        <pc:graphicFrameChg chg="mod modGraphic">
          <ac:chgData name="Hashimoto, Chie / 橋本　知依" userId="d974ff01-1f92-419a-ba7c-6fd3fb8463af" providerId="ADAL" clId="{7F15A138-B919-4505-9D5E-BC018F417834}" dt="2024-02-08T05:56:19.818" v="143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7F15A138-B919-4505-9D5E-BC018F417834}" dt="2024-02-08T05:34:35.443" v="560" actId="14100"/>
          <ac:picMkLst>
            <pc:docMk/>
            <pc:sldMk cId="546968355" sldId="339"/>
            <ac:picMk id="7" creationId="{A86934C4-DF7A-4199-78ED-BD0F45D32770}"/>
          </ac:picMkLst>
        </pc:picChg>
        <pc:picChg chg="add del">
          <ac:chgData name="Hashimoto, Chie / 橋本　知依" userId="d974ff01-1f92-419a-ba7c-6fd3fb8463af" providerId="ADAL" clId="{7F15A138-B919-4505-9D5E-BC018F417834}" dt="2024-02-08T05:35:54.494" v="615" actId="22"/>
          <ac:picMkLst>
            <pc:docMk/>
            <pc:sldMk cId="546968355" sldId="339"/>
            <ac:picMk id="10" creationId="{38A95255-B345-21C4-5A6D-49F0DDCEF454}"/>
          </ac:picMkLst>
        </pc:picChg>
        <pc:picChg chg="add mod modCrop">
          <ac:chgData name="Hashimoto, Chie / 橋本　知依" userId="d974ff01-1f92-419a-ba7c-6fd3fb8463af" providerId="ADAL" clId="{7F15A138-B919-4505-9D5E-BC018F417834}" dt="2024-02-08T05:36:10.186" v="619" actId="1076"/>
          <ac:picMkLst>
            <pc:docMk/>
            <pc:sldMk cId="546968355" sldId="339"/>
            <ac:picMk id="12" creationId="{BBA58139-9FCB-8392-A960-776615A2DEF8}"/>
          </ac:picMkLst>
        </pc:picChg>
        <pc:picChg chg="del">
          <ac:chgData name="Hashimoto, Chie / 橋本　知依" userId="d974ff01-1f92-419a-ba7c-6fd3fb8463af" providerId="ADAL" clId="{7F15A138-B919-4505-9D5E-BC018F417834}" dt="2024-02-08T05:32:36.712" v="405" actId="478"/>
          <ac:picMkLst>
            <pc:docMk/>
            <pc:sldMk cId="546968355" sldId="339"/>
            <ac:picMk id="14" creationId="{098B87A0-C5FB-009B-A5CE-831A45DAF5CA}"/>
          </ac:picMkLst>
        </pc:picChg>
        <pc:picChg chg="del">
          <ac:chgData name="Hashimoto, Chie / 橋本　知依" userId="d974ff01-1f92-419a-ba7c-6fd3fb8463af" providerId="ADAL" clId="{7F15A138-B919-4505-9D5E-BC018F417834}" dt="2024-02-08T05:32:37.197" v="406" actId="478"/>
          <ac:picMkLst>
            <pc:docMk/>
            <pc:sldMk cId="546968355" sldId="339"/>
            <ac:picMk id="16" creationId="{19CDC18D-9914-2842-A205-6410651D9E02}"/>
          </ac:picMkLst>
        </pc:picChg>
      </pc:sldChg>
      <pc:sldChg chg="addSp delSp modSp mod">
        <pc:chgData name="Hashimoto, Chie / 橋本　知依" userId="d974ff01-1f92-419a-ba7c-6fd3fb8463af" providerId="ADAL" clId="{7F15A138-B919-4505-9D5E-BC018F417834}" dt="2024-02-08T06:14:43.078" v="1873" actId="1076"/>
        <pc:sldMkLst>
          <pc:docMk/>
          <pc:sldMk cId="736235912" sldId="342"/>
        </pc:sldMkLst>
        <pc:spChg chg="del">
          <ac:chgData name="Hashimoto, Chie / 橋本　知依" userId="d974ff01-1f92-419a-ba7c-6fd3fb8463af" providerId="ADAL" clId="{7F15A138-B919-4505-9D5E-BC018F417834}" dt="2024-02-08T05:27:28.497" v="250" actId="478"/>
          <ac:spMkLst>
            <pc:docMk/>
            <pc:sldMk cId="736235912" sldId="342"/>
            <ac:spMk id="10" creationId="{4F8E0255-8316-1242-1704-51D333FBC6EC}"/>
          </ac:spMkLst>
        </pc:spChg>
        <pc:spChg chg="del">
          <ac:chgData name="Hashimoto, Chie / 橋本　知依" userId="d974ff01-1f92-419a-ba7c-6fd3fb8463af" providerId="ADAL" clId="{7F15A138-B919-4505-9D5E-BC018F417834}" dt="2024-02-08T05:27:29.122" v="251" actId="478"/>
          <ac:spMkLst>
            <pc:docMk/>
            <pc:sldMk cId="736235912" sldId="342"/>
            <ac:spMk id="11" creationId="{7C320BCB-85E8-5CCC-D123-6373A6F77FA0}"/>
          </ac:spMkLst>
        </pc:spChg>
        <pc:spChg chg="del mod">
          <ac:chgData name="Hashimoto, Chie / 橋本　知依" userId="d974ff01-1f92-419a-ba7c-6fd3fb8463af" providerId="ADAL" clId="{7F15A138-B919-4505-9D5E-BC018F417834}" dt="2024-02-08T05:30:38.502" v="394" actId="478"/>
          <ac:spMkLst>
            <pc:docMk/>
            <pc:sldMk cId="736235912" sldId="342"/>
            <ac:spMk id="12" creationId="{4619A122-54A9-D9EE-8550-824A8200F618}"/>
          </ac:spMkLst>
        </pc:spChg>
        <pc:spChg chg="add mod">
          <ac:chgData name="Hashimoto, Chie / 橋本　知依" userId="d974ff01-1f92-419a-ba7c-6fd3fb8463af" providerId="ADAL" clId="{7F15A138-B919-4505-9D5E-BC018F417834}" dt="2024-02-08T06:14:41.113" v="1872" actId="1076"/>
          <ac:spMkLst>
            <pc:docMk/>
            <pc:sldMk cId="736235912" sldId="342"/>
            <ac:spMk id="16" creationId="{E0CE0C75-C4BB-DACC-A26B-0618908B668C}"/>
          </ac:spMkLst>
        </pc:spChg>
        <pc:spChg chg="add mod">
          <ac:chgData name="Hashimoto, Chie / 橋本　知依" userId="d974ff01-1f92-419a-ba7c-6fd3fb8463af" providerId="ADAL" clId="{7F15A138-B919-4505-9D5E-BC018F417834}" dt="2024-02-08T06:14:43.078" v="1873" actId="1076"/>
          <ac:spMkLst>
            <pc:docMk/>
            <pc:sldMk cId="736235912" sldId="342"/>
            <ac:spMk id="20" creationId="{9F2FBAD2-080F-CF6B-20A4-0AF408D8A955}"/>
          </ac:spMkLst>
        </pc:spChg>
        <pc:grpChg chg="del">
          <ac:chgData name="Hashimoto, Chie / 橋本　知依" userId="d974ff01-1f92-419a-ba7c-6fd3fb8463af" providerId="ADAL" clId="{7F15A138-B919-4505-9D5E-BC018F417834}" dt="2024-02-08T05:30:35.923" v="393" actId="478"/>
          <ac:grpSpMkLst>
            <pc:docMk/>
            <pc:sldMk cId="736235912" sldId="342"/>
            <ac:grpSpMk id="13" creationId="{E116641A-D37A-4DA2-16AC-0907BC3A5FB1}"/>
          </ac:grpSpMkLst>
        </pc:grpChg>
        <pc:graphicFrameChg chg="mod modGraphic">
          <ac:chgData name="Hashimoto, Chie / 橋本　知依" userId="d974ff01-1f92-419a-ba7c-6fd3fb8463af" providerId="ADAL" clId="{7F15A138-B919-4505-9D5E-BC018F417834}" dt="2024-02-08T06:14:28.871" v="1868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7F15A138-B919-4505-9D5E-BC018F417834}" dt="2024-02-08T06:00:47.393" v="1630" actId="1076"/>
          <ac:picMkLst>
            <pc:docMk/>
            <pc:sldMk cId="736235912" sldId="342"/>
            <ac:picMk id="3" creationId="{07566804-C862-62CE-1026-5AE9E21E5E6B}"/>
          </ac:picMkLst>
        </pc:picChg>
        <pc:picChg chg="del">
          <ac:chgData name="Hashimoto, Chie / 橋本　知依" userId="d974ff01-1f92-419a-ba7c-6fd3fb8463af" providerId="ADAL" clId="{7F15A138-B919-4505-9D5E-BC018F417834}" dt="2024-02-08T05:27:22.824" v="247" actId="478"/>
          <ac:picMkLst>
            <pc:docMk/>
            <pc:sldMk cId="736235912" sldId="342"/>
            <ac:picMk id="4" creationId="{3D597090-9E52-7D4E-082E-DD7F8D27EE99}"/>
          </ac:picMkLst>
        </pc:picChg>
        <pc:picChg chg="add mod modCrop">
          <ac:chgData name="Hashimoto, Chie / 橋本　知依" userId="d974ff01-1f92-419a-ba7c-6fd3fb8463af" providerId="ADAL" clId="{7F15A138-B919-4505-9D5E-BC018F417834}" dt="2024-02-08T06:14:36.919" v="1870" actId="14100"/>
          <ac:picMkLst>
            <pc:docMk/>
            <pc:sldMk cId="736235912" sldId="342"/>
            <ac:picMk id="7" creationId="{4F76B644-6EEB-A530-70CB-92203817D466}"/>
          </ac:picMkLst>
        </pc:picChg>
        <pc:picChg chg="del">
          <ac:chgData name="Hashimoto, Chie / 橋本　知依" userId="d974ff01-1f92-419a-ba7c-6fd3fb8463af" providerId="ADAL" clId="{7F15A138-B919-4505-9D5E-BC018F417834}" dt="2024-02-08T05:27:23.217" v="248" actId="478"/>
          <ac:picMkLst>
            <pc:docMk/>
            <pc:sldMk cId="736235912" sldId="342"/>
            <ac:picMk id="9" creationId="{03F62AD0-59A2-1D32-1461-182CCC678923}"/>
          </ac:picMkLst>
        </pc:picChg>
        <pc:cxnChg chg="add mod">
          <ac:chgData name="Hashimoto, Chie / 橋本　知依" userId="d974ff01-1f92-419a-ba7c-6fd3fb8463af" providerId="ADAL" clId="{7F15A138-B919-4505-9D5E-BC018F417834}" dt="2024-02-08T06:14:41.113" v="1872" actId="1076"/>
          <ac:cxnSpMkLst>
            <pc:docMk/>
            <pc:sldMk cId="736235912" sldId="342"/>
            <ac:cxnSpMk id="18" creationId="{21DFC306-7C86-D2FE-8639-AEC512C8F842}"/>
          </ac:cxnSpMkLst>
        </pc:cxnChg>
      </pc:sldChg>
      <pc:sldChg chg="delSp modSp mod">
        <pc:chgData name="Hashimoto, Chie / 橋本　知依" userId="d974ff01-1f92-419a-ba7c-6fd3fb8463af" providerId="ADAL" clId="{7F15A138-B919-4505-9D5E-BC018F417834}" dt="2024-02-08T05:56:20.706" v="1435" actId="20577"/>
        <pc:sldMkLst>
          <pc:docMk/>
          <pc:sldMk cId="2738866523" sldId="343"/>
        </pc:sldMkLst>
        <pc:spChg chg="del">
          <ac:chgData name="Hashimoto, Chie / 橋本　知依" userId="d974ff01-1f92-419a-ba7c-6fd3fb8463af" providerId="ADAL" clId="{7F15A138-B919-4505-9D5E-BC018F417834}" dt="2024-02-08T05:36:16.506" v="621" actId="478"/>
          <ac:spMkLst>
            <pc:docMk/>
            <pc:sldMk cId="2738866523" sldId="343"/>
            <ac:spMk id="4" creationId="{268FBB9C-1999-243B-31B8-E09191C5BD54}"/>
          </ac:spMkLst>
        </pc:spChg>
        <pc:graphicFrameChg chg="mod modGraphic">
          <ac:chgData name="Hashimoto, Chie / 橋本　知依" userId="d974ff01-1f92-419a-ba7c-6fd3fb8463af" providerId="ADAL" clId="{7F15A138-B919-4505-9D5E-BC018F417834}" dt="2024-02-08T05:56:20.706" v="1435" actId="20577"/>
          <ac:graphicFrameMkLst>
            <pc:docMk/>
            <pc:sldMk cId="2738866523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7F15A138-B919-4505-9D5E-BC018F417834}" dt="2024-02-08T05:36:15.750" v="620" actId="478"/>
          <ac:picMkLst>
            <pc:docMk/>
            <pc:sldMk cId="2738866523" sldId="343"/>
            <ac:picMk id="3" creationId="{A5A27EB6-2E9C-1231-376B-EA32CB8347DC}"/>
          </ac:picMkLst>
        </pc:picChg>
      </pc:sldChg>
      <pc:sldChg chg="addSp delSp modSp add mod">
        <pc:chgData name="Hashimoto, Chie / 橋本　知依" userId="d974ff01-1f92-419a-ba7c-6fd3fb8463af" providerId="ADAL" clId="{7F15A138-B919-4505-9D5E-BC018F417834}" dt="2024-02-08T06:17:32.167" v="1881" actId="20577"/>
        <pc:sldMkLst>
          <pc:docMk/>
          <pc:sldMk cId="2695599913" sldId="344"/>
        </pc:sldMkLst>
        <pc:spChg chg="add mod">
          <ac:chgData name="Hashimoto, Chie / 橋本　知依" userId="d974ff01-1f92-419a-ba7c-6fd3fb8463af" providerId="ADAL" clId="{7F15A138-B919-4505-9D5E-BC018F417834}" dt="2024-02-08T05:55:31.923" v="1425" actId="14100"/>
          <ac:spMkLst>
            <pc:docMk/>
            <pc:sldMk cId="2695599913" sldId="344"/>
            <ac:spMk id="5" creationId="{75AA1736-9380-707E-E418-5B0AAE245FDC}"/>
          </ac:spMkLst>
        </pc:spChg>
        <pc:spChg chg="del">
          <ac:chgData name="Hashimoto, Chie / 橋本　知依" userId="d974ff01-1f92-419a-ba7c-6fd3fb8463af" providerId="ADAL" clId="{7F15A138-B919-4505-9D5E-BC018F417834}" dt="2024-02-08T05:30:55.728" v="404" actId="478"/>
          <ac:spMkLst>
            <pc:docMk/>
            <pc:sldMk cId="2695599913" sldId="344"/>
            <ac:spMk id="12" creationId="{4619A122-54A9-D9EE-8550-824A8200F618}"/>
          </ac:spMkLst>
        </pc:spChg>
        <pc:grpChg chg="del">
          <ac:chgData name="Hashimoto, Chie / 橋本　知依" userId="d974ff01-1f92-419a-ba7c-6fd3fb8463af" providerId="ADAL" clId="{7F15A138-B919-4505-9D5E-BC018F417834}" dt="2024-02-08T05:30:46.517" v="397" actId="478"/>
          <ac:grpSpMkLst>
            <pc:docMk/>
            <pc:sldMk cId="2695599913" sldId="344"/>
            <ac:grpSpMk id="13" creationId="{E116641A-D37A-4DA2-16AC-0907BC3A5FB1}"/>
          </ac:grpSpMkLst>
        </pc:grpChg>
        <pc:graphicFrameChg chg="mod modGraphic">
          <ac:chgData name="Hashimoto, Chie / 橋本　知依" userId="d974ff01-1f92-419a-ba7c-6fd3fb8463af" providerId="ADAL" clId="{7F15A138-B919-4505-9D5E-BC018F417834}" dt="2024-02-08T06:17:32.167" v="1881" actId="2057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7F15A138-B919-4505-9D5E-BC018F417834}" dt="2024-02-08T05:30:47.492" v="398" actId="478"/>
          <ac:picMkLst>
            <pc:docMk/>
            <pc:sldMk cId="2695599913" sldId="344"/>
            <ac:picMk id="3" creationId="{07566804-C862-62CE-1026-5AE9E21E5E6B}"/>
          </ac:picMkLst>
        </pc:picChg>
        <pc:picChg chg="add mod modCrop">
          <ac:chgData name="Hashimoto, Chie / 橋本　知依" userId="d974ff01-1f92-419a-ba7c-6fd3fb8463af" providerId="ADAL" clId="{7F15A138-B919-4505-9D5E-BC018F417834}" dt="2024-02-08T05:55:16.398" v="1421" actId="732"/>
          <ac:picMkLst>
            <pc:docMk/>
            <pc:sldMk cId="2695599913" sldId="344"/>
            <ac:picMk id="4" creationId="{8E27BF61-BEDB-07AA-B5D8-55D8EF4F2FBE}"/>
          </ac:picMkLst>
        </pc:picChg>
      </pc:sldChg>
    </pc:docChg>
  </pc:docChgLst>
  <pc:docChgLst>
    <pc:chgData name="Hashimoto, Chie / 橋本　知依" userId="d974ff01-1f92-419a-ba7c-6fd3fb8463af" providerId="ADAL" clId="{A3CCF48D-4367-40F2-8661-DD8B18CF18A2}"/>
    <pc:docChg chg="undo redo custSel addSld delSld modSld sldOrd">
      <pc:chgData name="Hashimoto, Chie / 橋本　知依" userId="d974ff01-1f92-419a-ba7c-6fd3fb8463af" providerId="ADAL" clId="{A3CCF48D-4367-40F2-8661-DD8B18CF18A2}" dt="2023-12-19T05:53:16.651" v="5880" actId="13926"/>
      <pc:docMkLst>
        <pc:docMk/>
      </pc:docMkLst>
      <pc:sldChg chg="modSp mod">
        <pc:chgData name="Hashimoto, Chie / 橋本　知依" userId="d974ff01-1f92-419a-ba7c-6fd3fb8463af" providerId="ADAL" clId="{A3CCF48D-4367-40F2-8661-DD8B18CF18A2}" dt="2023-12-18T06:47:37.555" v="578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3CCF48D-4367-40F2-8661-DD8B18CF18A2}" dt="2023-12-18T06:47:37.555" v="578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3CCF48D-4367-40F2-8661-DD8B18CF18A2}" dt="2023-12-18T06:51:58.100" v="5798" actId="20577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A3CCF48D-4367-40F2-8661-DD8B18CF18A2}" dt="2023-11-22T05:51:23.325" v="787"/>
          <ac:spMkLst>
            <pc:docMk/>
            <pc:sldMk cId="509033882" sldId="305"/>
            <ac:spMk id="4" creationId="{E14055C1-E5D4-CC8F-D57F-87893F4ED232}"/>
          </ac:spMkLst>
        </pc:spChg>
        <pc:spChg chg="mod">
          <ac:chgData name="Hashimoto, Chie / 橋本　知依" userId="d974ff01-1f92-419a-ba7c-6fd3fb8463af" providerId="ADAL" clId="{A3CCF48D-4367-40F2-8661-DD8B18CF18A2}" dt="2023-12-18T06:47:42.981" v="5787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3CCF48D-4367-40F2-8661-DD8B18CF18A2}" dt="2023-12-01T00:09:07.453" v="5446" actId="164"/>
          <ac:spMkLst>
            <pc:docMk/>
            <pc:sldMk cId="509033882" sldId="305"/>
            <ac:spMk id="8" creationId="{E6BD9E3F-3555-EA5F-12BA-7CFC196F819B}"/>
          </ac:spMkLst>
        </pc:spChg>
        <pc:spChg chg="add mod">
          <ac:chgData name="Hashimoto, Chie / 橋本　知依" userId="d974ff01-1f92-419a-ba7c-6fd3fb8463af" providerId="ADAL" clId="{A3CCF48D-4367-40F2-8661-DD8B18CF18A2}" dt="2023-12-01T00:09:07.453" v="5446" actId="164"/>
          <ac:spMkLst>
            <pc:docMk/>
            <pc:sldMk cId="509033882" sldId="305"/>
            <ac:spMk id="10" creationId="{6E859152-A6E9-3A48-ABD7-50EF2D988F4F}"/>
          </ac:spMkLst>
        </pc:spChg>
        <pc:spChg chg="add del mod">
          <ac:chgData name="Hashimoto, Chie / 橋本　知依" userId="d974ff01-1f92-419a-ba7c-6fd3fb8463af" providerId="ADAL" clId="{A3CCF48D-4367-40F2-8661-DD8B18CF18A2}" dt="2023-12-18T06:51:04.579" v="5796" actId="478"/>
          <ac:spMkLst>
            <pc:docMk/>
            <pc:sldMk cId="509033882" sldId="305"/>
            <ac:spMk id="11" creationId="{03BFC216-E09A-6488-BC76-FA58807B61E9}"/>
          </ac:spMkLst>
        </pc:spChg>
        <pc:spChg chg="add del mod">
          <ac:chgData name="Hashimoto, Chie / 橋本　知依" userId="d974ff01-1f92-419a-ba7c-6fd3fb8463af" providerId="ADAL" clId="{A3CCF48D-4367-40F2-8661-DD8B18CF18A2}" dt="2023-12-18T06:50:56.973" v="5790" actId="478"/>
          <ac:spMkLst>
            <pc:docMk/>
            <pc:sldMk cId="509033882" sldId="305"/>
            <ac:spMk id="12" creationId="{C8392B9E-6713-4F3F-44E3-28DCCF22E592}"/>
          </ac:spMkLst>
        </pc:spChg>
        <pc:spChg chg="add del mod">
          <ac:chgData name="Hashimoto, Chie / 橋本　知依" userId="d974ff01-1f92-419a-ba7c-6fd3fb8463af" providerId="ADAL" clId="{A3CCF48D-4367-40F2-8661-DD8B18CF18A2}" dt="2023-12-18T06:50:55.432" v="5789" actId="478"/>
          <ac:spMkLst>
            <pc:docMk/>
            <pc:sldMk cId="509033882" sldId="305"/>
            <ac:spMk id="13" creationId="{B3040322-A0BB-AA1B-AA59-4CBA482F200B}"/>
          </ac:spMkLst>
        </pc:spChg>
        <pc:spChg chg="add mod">
          <ac:chgData name="Hashimoto, Chie / 橋本　知依" userId="d974ff01-1f92-419a-ba7c-6fd3fb8463af" providerId="ADAL" clId="{A3CCF48D-4367-40F2-8661-DD8B18CF18A2}" dt="2023-12-01T00:09:23.386" v="5452" actId="1076"/>
          <ac:spMkLst>
            <pc:docMk/>
            <pc:sldMk cId="509033882" sldId="305"/>
            <ac:spMk id="15" creationId="{6697A4E2-EEA6-DC6C-11B5-EFD34FBE5612}"/>
          </ac:spMkLst>
        </pc:spChg>
        <pc:spChg chg="add del mod">
          <ac:chgData name="Hashimoto, Chie / 橋本　知依" userId="d974ff01-1f92-419a-ba7c-6fd3fb8463af" providerId="ADAL" clId="{A3CCF48D-4367-40F2-8661-DD8B18CF18A2}" dt="2023-12-18T06:50:52.832" v="5788" actId="478"/>
          <ac:spMkLst>
            <pc:docMk/>
            <pc:sldMk cId="509033882" sldId="305"/>
            <ac:spMk id="16" creationId="{368C37C1-1733-685D-D8AF-C32711F1C4AA}"/>
          </ac:spMkLst>
        </pc:spChg>
        <pc:spChg chg="mod">
          <ac:chgData name="Hashimoto, Chie / 橋本　知依" userId="d974ff01-1f92-419a-ba7c-6fd3fb8463af" providerId="ADAL" clId="{A3CCF48D-4367-40F2-8661-DD8B18CF18A2}" dt="2023-11-22T08:00:36.777" v="2913"/>
          <ac:spMkLst>
            <pc:docMk/>
            <pc:sldMk cId="509033882" sldId="305"/>
            <ac:spMk id="17" creationId="{C19FD6EC-C482-8F3D-3236-C0221AB6920F}"/>
          </ac:spMkLst>
        </pc:spChg>
        <pc:spChg chg="add del mod">
          <ac:chgData name="Hashimoto, Chie / 橋本　知依" userId="d974ff01-1f92-419a-ba7c-6fd3fb8463af" providerId="ADAL" clId="{A3CCF48D-4367-40F2-8661-DD8B18CF18A2}" dt="2023-12-18T06:50:58.254" v="5791" actId="478"/>
          <ac:spMkLst>
            <pc:docMk/>
            <pc:sldMk cId="509033882" sldId="305"/>
            <ac:spMk id="18" creationId="{284335DF-96DE-B247-D08D-8A75D853C042}"/>
          </ac:spMkLst>
        </pc:spChg>
        <pc:spChg chg="mod">
          <ac:chgData name="Hashimoto, Chie / 橋本　知依" userId="d974ff01-1f92-419a-ba7c-6fd3fb8463af" providerId="ADAL" clId="{A3CCF48D-4367-40F2-8661-DD8B18CF18A2}" dt="2023-11-22T08:00:36.777" v="2913"/>
          <ac:spMkLst>
            <pc:docMk/>
            <pc:sldMk cId="509033882" sldId="305"/>
            <ac:spMk id="20" creationId="{84CCDC73-2075-2510-DC18-6243FD83CC7A}"/>
          </ac:spMkLst>
        </pc:spChg>
        <pc:spChg chg="mod">
          <ac:chgData name="Hashimoto, Chie / 橋本　知依" userId="d974ff01-1f92-419a-ba7c-6fd3fb8463af" providerId="ADAL" clId="{A3CCF48D-4367-40F2-8661-DD8B18CF18A2}" dt="2023-11-22T08:10:49.240" v="3225"/>
          <ac:spMkLst>
            <pc:docMk/>
            <pc:sldMk cId="509033882" sldId="305"/>
            <ac:spMk id="25" creationId="{4BB89B78-D7F5-A6A6-69B0-3344C6CA1765}"/>
          </ac:spMkLst>
        </pc:spChg>
        <pc:spChg chg="mod">
          <ac:chgData name="Hashimoto, Chie / 橋本　知依" userId="d974ff01-1f92-419a-ba7c-6fd3fb8463af" providerId="ADAL" clId="{A3CCF48D-4367-40F2-8661-DD8B18CF18A2}" dt="2023-11-22T08:10:49.240" v="3225"/>
          <ac:spMkLst>
            <pc:docMk/>
            <pc:sldMk cId="509033882" sldId="305"/>
            <ac:spMk id="27" creationId="{18E3CC33-FA3D-F8A0-70E7-3A6196AFC79F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3" creationId="{F0166648-493E-8FBD-8003-8DECF8341BC6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4" creationId="{31CFA8F3-865C-A1DC-AB41-763DF8558E99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5" creationId="{DB854557-93B7-45B0-E634-6B24932F3A14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6" creationId="{AE49D867-EA51-470C-82B9-972C5C89B3EB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7" creationId="{14F59490-E9B2-157D-37CA-5B642D1BC9FA}"/>
          </ac:spMkLst>
        </pc:spChg>
        <pc:spChg chg="add del mod">
          <ac:chgData name="Hashimoto, Chie / 橋本　知依" userId="d974ff01-1f92-419a-ba7c-6fd3fb8463af" providerId="ADAL" clId="{A3CCF48D-4367-40F2-8661-DD8B18CF18A2}" dt="2023-12-01T00:07:43.884" v="5430" actId="478"/>
          <ac:spMkLst>
            <pc:docMk/>
            <pc:sldMk cId="509033882" sldId="305"/>
            <ac:spMk id="38" creationId="{B4FE89D4-E3F3-F7A4-497D-DB59A71D561C}"/>
          </ac:spMkLst>
        </pc:spChg>
        <pc:grpChg chg="add mod">
          <ac:chgData name="Hashimoto, Chie / 橋本　知依" userId="d974ff01-1f92-419a-ba7c-6fd3fb8463af" providerId="ADAL" clId="{A3CCF48D-4367-40F2-8661-DD8B18CF18A2}" dt="2023-12-01T00:09:07.453" v="5446" actId="164"/>
          <ac:grpSpMkLst>
            <pc:docMk/>
            <pc:sldMk cId="509033882" sldId="305"/>
            <ac:grpSpMk id="4" creationId="{E08214B0-4956-2625-7840-F0481031DE70}"/>
          </ac:grpSpMkLst>
        </pc:grpChg>
        <pc:grpChg chg="add del mod">
          <ac:chgData name="Hashimoto, Chie / 橋本　知依" userId="d974ff01-1f92-419a-ba7c-6fd3fb8463af" providerId="ADAL" clId="{A3CCF48D-4367-40F2-8661-DD8B18CF18A2}" dt="2023-11-22T07:50:22.139" v="2642" actId="21"/>
          <ac:grpSpMkLst>
            <pc:docMk/>
            <pc:sldMk cId="509033882" sldId="305"/>
            <ac:grpSpMk id="12" creationId="{C53AA05C-2436-C502-2116-8E900DBD1259}"/>
          </ac:grpSpMkLst>
        </pc:grpChg>
        <pc:grpChg chg="add del mod">
          <ac:chgData name="Hashimoto, Chie / 橋本　知依" userId="d974ff01-1f92-419a-ba7c-6fd3fb8463af" providerId="ADAL" clId="{A3CCF48D-4367-40F2-8661-DD8B18CF18A2}" dt="2023-11-27T23:17:55.022" v="3872" actId="478"/>
          <ac:grpSpMkLst>
            <pc:docMk/>
            <pc:sldMk cId="509033882" sldId="305"/>
            <ac:grpSpMk id="15" creationId="{DDAE6435-985F-EA86-3ACE-B9EA055A91A1}"/>
          </ac:grpSpMkLst>
        </pc:grpChg>
        <pc:grpChg chg="mod">
          <ac:chgData name="Hashimoto, Chie / 橋本　知依" userId="d974ff01-1f92-419a-ba7c-6fd3fb8463af" providerId="ADAL" clId="{A3CCF48D-4367-40F2-8661-DD8B18CF18A2}" dt="2023-11-22T08:00:36.777" v="2913"/>
          <ac:grpSpMkLst>
            <pc:docMk/>
            <pc:sldMk cId="509033882" sldId="305"/>
            <ac:grpSpMk id="16" creationId="{8C506E74-19A3-26FA-536B-78ECB6149E6F}"/>
          </ac:grpSpMkLst>
        </pc:grpChg>
        <pc:grpChg chg="del">
          <ac:chgData name="Hashimoto, Chie / 橋本　知依" userId="d974ff01-1f92-419a-ba7c-6fd3fb8463af" providerId="ADAL" clId="{A3CCF48D-4367-40F2-8661-DD8B18CF18A2}" dt="2023-11-22T05:12:21.298" v="65" actId="478"/>
          <ac:grpSpMkLst>
            <pc:docMk/>
            <pc:sldMk cId="509033882" sldId="305"/>
            <ac:grpSpMk id="19" creationId="{44479F1D-A371-0544-96DF-B353C7B18B78}"/>
          </ac:grpSpMkLst>
        </pc:grpChg>
        <pc:grpChg chg="add del mod">
          <ac:chgData name="Hashimoto, Chie / 橋本　知依" userId="d974ff01-1f92-419a-ba7c-6fd3fb8463af" providerId="ADAL" clId="{A3CCF48D-4367-40F2-8661-DD8B18CF18A2}" dt="2023-12-18T06:51:00.040" v="5793" actId="478"/>
          <ac:grpSpMkLst>
            <pc:docMk/>
            <pc:sldMk cId="509033882" sldId="305"/>
            <ac:grpSpMk id="19" creationId="{4F2C6061-74C5-632C-7C1E-BBB41DC51DD0}"/>
          </ac:grpSpMkLst>
        </pc:grpChg>
        <pc:grpChg chg="add del mod">
          <ac:chgData name="Hashimoto, Chie / 橋本　知依" userId="d974ff01-1f92-419a-ba7c-6fd3fb8463af" providerId="ADAL" clId="{A3CCF48D-4367-40F2-8661-DD8B18CF18A2}" dt="2023-12-01T00:07:43.884" v="5430" actId="478"/>
          <ac:grpSpMkLst>
            <pc:docMk/>
            <pc:sldMk cId="509033882" sldId="305"/>
            <ac:grpSpMk id="23" creationId="{3AB43811-8888-38A4-8C63-80B04145E014}"/>
          </ac:grpSpMkLst>
        </pc:grpChg>
        <pc:grpChg chg="mod">
          <ac:chgData name="Hashimoto, Chie / 橋本　知依" userId="d974ff01-1f92-419a-ba7c-6fd3fb8463af" providerId="ADAL" clId="{A3CCF48D-4367-40F2-8661-DD8B18CF18A2}" dt="2023-11-22T08:10:49.240" v="3225"/>
          <ac:grpSpMkLst>
            <pc:docMk/>
            <pc:sldMk cId="509033882" sldId="305"/>
            <ac:grpSpMk id="24" creationId="{41A9BFF2-79C3-1675-9099-942CB57EB2E5}"/>
          </ac:grpSpMkLst>
        </pc:grpChg>
        <pc:graphicFrameChg chg="add mod modGraphic">
          <ac:chgData name="Hashimoto, Chie / 橋本　知依" userId="d974ff01-1f92-419a-ba7c-6fd3fb8463af" providerId="ADAL" clId="{A3CCF48D-4367-40F2-8661-DD8B18CF18A2}" dt="2023-12-18T06:51:58.100" v="5798" actId="20577"/>
          <ac:graphicFrameMkLst>
            <pc:docMk/>
            <pc:sldMk cId="509033882" sldId="305"/>
            <ac:graphicFrameMk id="14" creationId="{BAB5485D-46A9-1795-D8EB-5412EF3D411B}"/>
          </ac:graphicFrameMkLst>
        </pc:graphicFrameChg>
        <pc:graphicFrameChg chg="del mod modGraphic">
          <ac:chgData name="Hashimoto, Chie / 橋本　知依" userId="d974ff01-1f92-419a-ba7c-6fd3fb8463af" providerId="ADAL" clId="{A3CCF48D-4367-40F2-8661-DD8B18CF18A2}" dt="2023-11-22T07:50:22.139" v="2642" actId="21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A3CCF48D-4367-40F2-8661-DD8B18CF18A2}" dt="2023-12-01T00:09:13.680" v="5449" actId="1076"/>
          <ac:picMkLst>
            <pc:docMk/>
            <pc:sldMk cId="509033882" sldId="305"/>
            <ac:picMk id="5" creationId="{E42FB362-FC95-4DCC-E52D-00ACB13FE828}"/>
          </ac:picMkLst>
        </pc:picChg>
        <pc:picChg chg="add del mod ord modCrop">
          <ac:chgData name="Hashimoto, Chie / 橋本　知依" userId="d974ff01-1f92-419a-ba7c-6fd3fb8463af" providerId="ADAL" clId="{A3CCF48D-4367-40F2-8661-DD8B18CF18A2}" dt="2023-11-22T08:01:29.507" v="2927" actId="478"/>
          <ac:picMkLst>
            <pc:docMk/>
            <pc:sldMk cId="509033882" sldId="305"/>
            <ac:picMk id="7" creationId="{2D6E20FB-A992-D668-54ED-91F857E1EC7E}"/>
          </ac:picMkLst>
        </pc:picChg>
        <pc:picChg chg="mod">
          <ac:chgData name="Hashimoto, Chie / 橋本　知依" userId="d974ff01-1f92-419a-ba7c-6fd3fb8463af" providerId="ADAL" clId="{A3CCF48D-4367-40F2-8661-DD8B18CF18A2}" dt="2023-12-01T00:09:05.190" v="5445"/>
          <ac:picMkLst>
            <pc:docMk/>
            <pc:sldMk cId="509033882" sldId="305"/>
            <ac:picMk id="7" creationId="{6B97E5C7-F49C-9970-5E65-CBF3DA180D7D}"/>
          </ac:picMkLst>
        </pc:picChg>
        <pc:picChg chg="add mod modCrop">
          <ac:chgData name="Hashimoto, Chie / 橋本　知依" userId="d974ff01-1f92-419a-ba7c-6fd3fb8463af" providerId="ADAL" clId="{A3CCF48D-4367-40F2-8661-DD8B18CF18A2}" dt="2023-11-22T07:49:34.085" v="2633" actId="732"/>
          <ac:picMkLst>
            <pc:docMk/>
            <pc:sldMk cId="509033882" sldId="305"/>
            <ac:picMk id="9" creationId="{5C078706-14FE-8EDD-BAEE-9B2A0CD3DA11}"/>
          </ac:picMkLst>
        </pc:picChg>
        <pc:picChg chg="add mod modCrop">
          <ac:chgData name="Hashimoto, Chie / 橋本　知依" userId="d974ff01-1f92-419a-ba7c-6fd3fb8463af" providerId="ADAL" clId="{A3CCF48D-4367-40F2-8661-DD8B18CF18A2}" dt="2023-11-22T07:49:07.524" v="2626" actId="164"/>
          <ac:picMkLst>
            <pc:docMk/>
            <pc:sldMk cId="509033882" sldId="305"/>
            <ac:picMk id="10" creationId="{B728BCF3-FFD6-F7AB-AA77-8E6CA471BC38}"/>
          </ac:picMkLst>
        </pc:picChg>
        <pc:picChg chg="mod modCrop">
          <ac:chgData name="Hashimoto, Chie / 橋本　知依" userId="d974ff01-1f92-419a-ba7c-6fd3fb8463af" providerId="ADAL" clId="{A3CCF48D-4367-40F2-8661-DD8B18CF18A2}" dt="2023-11-22T08:00:44.902" v="2914" actId="732"/>
          <ac:picMkLst>
            <pc:docMk/>
            <pc:sldMk cId="509033882" sldId="305"/>
            <ac:picMk id="21" creationId="{1F02DE2E-B338-1D02-DBD9-0F8763A031A1}"/>
          </ac:picMkLst>
        </pc:picChg>
        <pc:picChg chg="mod modCrop">
          <ac:chgData name="Hashimoto, Chie / 橋本　知依" userId="d974ff01-1f92-419a-ba7c-6fd3fb8463af" providerId="ADAL" clId="{A3CCF48D-4367-40F2-8661-DD8B18CF18A2}" dt="2023-11-22T08:00:49.140" v="2915" actId="732"/>
          <ac:picMkLst>
            <pc:docMk/>
            <pc:sldMk cId="509033882" sldId="305"/>
            <ac:picMk id="22" creationId="{82801E8C-720C-9745-2744-A7D6D532EF6A}"/>
          </ac:picMkLst>
        </pc:picChg>
        <pc:picChg chg="mod">
          <ac:chgData name="Hashimoto, Chie / 橋本　知依" userId="d974ff01-1f92-419a-ba7c-6fd3fb8463af" providerId="ADAL" clId="{A3CCF48D-4367-40F2-8661-DD8B18CF18A2}" dt="2023-11-22T08:10:49.240" v="3225"/>
          <ac:picMkLst>
            <pc:docMk/>
            <pc:sldMk cId="509033882" sldId="305"/>
            <ac:picMk id="29" creationId="{EB8A76E1-496A-6CBC-E7EF-64F4D14C78BE}"/>
          </ac:picMkLst>
        </pc:picChg>
        <pc:picChg chg="mod">
          <ac:chgData name="Hashimoto, Chie / 橋本　知依" userId="d974ff01-1f92-419a-ba7c-6fd3fb8463af" providerId="ADAL" clId="{A3CCF48D-4367-40F2-8661-DD8B18CF18A2}" dt="2023-11-22T08:10:49.240" v="3225"/>
          <ac:picMkLst>
            <pc:docMk/>
            <pc:sldMk cId="509033882" sldId="305"/>
            <ac:picMk id="30" creationId="{4234EE21-EAC2-DA50-DB3B-BB508B7D9895}"/>
          </ac:picMkLst>
        </pc:picChg>
        <pc:picChg chg="add del mod">
          <ac:chgData name="Hashimoto, Chie / 橋本　知依" userId="d974ff01-1f92-419a-ba7c-6fd3fb8463af" providerId="ADAL" clId="{A3CCF48D-4367-40F2-8661-DD8B18CF18A2}" dt="2023-12-01T00:07:43.884" v="5430" actId="478"/>
          <ac:picMkLst>
            <pc:docMk/>
            <pc:sldMk cId="509033882" sldId="305"/>
            <ac:picMk id="31" creationId="{B974415E-9844-5778-E84C-5A4618806D52}"/>
          </ac:picMkLst>
        </pc:picChg>
        <pc:picChg chg="add del mod">
          <ac:chgData name="Hashimoto, Chie / 橋本　知依" userId="d974ff01-1f92-419a-ba7c-6fd3fb8463af" providerId="ADAL" clId="{A3CCF48D-4367-40F2-8661-DD8B18CF18A2}" dt="2023-12-01T00:07:43.884" v="5430" actId="478"/>
          <ac:picMkLst>
            <pc:docMk/>
            <pc:sldMk cId="509033882" sldId="305"/>
            <ac:picMk id="32" creationId="{65C8279F-FFB1-48FB-3B5C-93CE9426A6CB}"/>
          </ac:picMkLst>
        </pc:picChg>
        <pc:cxnChg chg="add mod">
          <ac:chgData name="Hashimoto, Chie / 橋本　知依" userId="d974ff01-1f92-419a-ba7c-6fd3fb8463af" providerId="ADAL" clId="{A3CCF48D-4367-40F2-8661-DD8B18CF18A2}" dt="2023-12-18T06:51:00.040" v="5793" actId="478"/>
          <ac:cxnSpMkLst>
            <pc:docMk/>
            <pc:sldMk cId="509033882" sldId="305"/>
            <ac:cxnSpMk id="9" creationId="{524725B6-0CD2-4181-434D-54B40491F7E6}"/>
          </ac:cxnSpMkLst>
        </pc:cxnChg>
        <pc:cxnChg chg="add del mod">
          <ac:chgData name="Hashimoto, Chie / 橋本　知依" userId="d974ff01-1f92-419a-ba7c-6fd3fb8463af" providerId="ADAL" clId="{A3CCF48D-4367-40F2-8661-DD8B18CF18A2}" dt="2023-12-18T06:51:01.294" v="5794" actId="478"/>
          <ac:cxnSpMkLst>
            <pc:docMk/>
            <pc:sldMk cId="509033882" sldId="305"/>
            <ac:cxnSpMk id="17" creationId="{1007BD8A-C07D-8E59-C8AB-2A433832B6FA}"/>
          </ac:cxnSpMkLst>
        </pc:cxnChg>
        <pc:cxnChg chg="mod">
          <ac:chgData name="Hashimoto, Chie / 橋本　知依" userId="d974ff01-1f92-419a-ba7c-6fd3fb8463af" providerId="ADAL" clId="{A3CCF48D-4367-40F2-8661-DD8B18CF18A2}" dt="2023-11-27T23:17:55.022" v="3872" actId="478"/>
          <ac:cxnSpMkLst>
            <pc:docMk/>
            <pc:sldMk cId="509033882" sldId="305"/>
            <ac:cxnSpMk id="18" creationId="{82F3933E-30BC-5F88-BE92-C1349080DD1D}"/>
          </ac:cxnSpMkLst>
        </pc:cxnChg>
        <pc:cxnChg chg="mod">
          <ac:chgData name="Hashimoto, Chie / 橋本　知依" userId="d974ff01-1f92-419a-ba7c-6fd3fb8463af" providerId="ADAL" clId="{A3CCF48D-4367-40F2-8661-DD8B18CF18A2}" dt="2023-12-01T00:07:43.884" v="5430" actId="478"/>
          <ac:cxnSpMkLst>
            <pc:docMk/>
            <pc:sldMk cId="509033882" sldId="305"/>
            <ac:cxnSpMk id="26" creationId="{13BE418A-1096-1CEC-2DD7-096EF91F77EF}"/>
          </ac:cxnSpMkLst>
        </pc:cxnChg>
      </pc:sldChg>
      <pc:sldChg chg="del">
        <pc:chgData name="Hashimoto, Chie / 橋本　知依" userId="d974ff01-1f92-419a-ba7c-6fd3fb8463af" providerId="ADAL" clId="{A3CCF48D-4367-40F2-8661-DD8B18CF18A2}" dt="2023-11-22T05:08:01.070" v="53" actId="47"/>
        <pc:sldMkLst>
          <pc:docMk/>
          <pc:sldMk cId="387756159" sldId="336"/>
        </pc:sldMkLst>
      </pc:sldChg>
      <pc:sldChg chg="del">
        <pc:chgData name="Hashimoto, Chie / 橋本　知依" userId="d974ff01-1f92-419a-ba7c-6fd3fb8463af" providerId="ADAL" clId="{A3CCF48D-4367-40F2-8661-DD8B18CF18A2}" dt="2023-11-22T05:08:01.828" v="54" actId="47"/>
        <pc:sldMkLst>
          <pc:docMk/>
          <pc:sldMk cId="2278173" sldId="337"/>
        </pc:sldMkLst>
      </pc:sldChg>
      <pc:sldChg chg="addSp delSp modSp del mod">
        <pc:chgData name="Hashimoto, Chie / 橋本　知依" userId="d974ff01-1f92-419a-ba7c-6fd3fb8463af" providerId="ADAL" clId="{A3CCF48D-4367-40F2-8661-DD8B18CF18A2}" dt="2023-12-01T00:07:33.043" v="5429" actId="47"/>
        <pc:sldMkLst>
          <pc:docMk/>
          <pc:sldMk cId="610923321" sldId="338"/>
        </pc:sldMkLst>
        <pc:spChg chg="add mod">
          <ac:chgData name="Hashimoto, Chie / 橋本　知依" userId="d974ff01-1f92-419a-ba7c-6fd3fb8463af" providerId="ADAL" clId="{A3CCF48D-4367-40F2-8661-DD8B18CF18A2}" dt="2023-11-22T07:59:59.863" v="2903" actId="164"/>
          <ac:spMkLst>
            <pc:docMk/>
            <pc:sldMk cId="610923321" sldId="338"/>
            <ac:spMk id="12" creationId="{E53240E8-B674-002B-E681-D5685D02434B}"/>
          </ac:spMkLst>
        </pc:spChg>
        <pc:spChg chg="mod ord">
          <ac:chgData name="Hashimoto, Chie / 橋本　知依" userId="d974ff01-1f92-419a-ba7c-6fd3fb8463af" providerId="ADAL" clId="{A3CCF48D-4367-40F2-8661-DD8B18CF18A2}" dt="2023-11-22T07:59:59.863" v="2903" actId="164"/>
          <ac:spMkLst>
            <pc:docMk/>
            <pc:sldMk cId="610923321" sldId="338"/>
            <ac:spMk id="18" creationId="{307DB1F0-2F02-CF93-B7EB-542767EA8462}"/>
          </ac:spMkLst>
        </pc:spChg>
        <pc:spChg chg="del">
          <ac:chgData name="Hashimoto, Chie / 橋本　知依" userId="d974ff01-1f92-419a-ba7c-6fd3fb8463af" providerId="ADAL" clId="{A3CCF48D-4367-40F2-8661-DD8B18CF18A2}" dt="2023-11-22T07:59:09.491" v="2887" actId="478"/>
          <ac:spMkLst>
            <pc:docMk/>
            <pc:sldMk cId="610923321" sldId="338"/>
            <ac:spMk id="21" creationId="{C5A8C477-CF3C-4992-3088-B267BD97FF1C}"/>
          </ac:spMkLst>
        </pc:spChg>
        <pc:spChg chg="del">
          <ac:chgData name="Hashimoto, Chie / 橋本　知依" userId="d974ff01-1f92-419a-ba7c-6fd3fb8463af" providerId="ADAL" clId="{A3CCF48D-4367-40F2-8661-DD8B18CF18A2}" dt="2023-11-22T07:59:09.491" v="2887" actId="478"/>
          <ac:spMkLst>
            <pc:docMk/>
            <pc:sldMk cId="610923321" sldId="338"/>
            <ac:spMk id="22" creationId="{858F98AD-9B33-0FFD-F3D9-18BBC52A8608}"/>
          </ac:spMkLst>
        </pc:spChg>
        <pc:spChg chg="del">
          <ac:chgData name="Hashimoto, Chie / 橋本　知依" userId="d974ff01-1f92-419a-ba7c-6fd3fb8463af" providerId="ADAL" clId="{A3CCF48D-4367-40F2-8661-DD8B18CF18A2}" dt="2023-11-22T07:59:09.491" v="2887" actId="478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A3CCF48D-4367-40F2-8661-DD8B18CF18A2}" dt="2023-11-22T08:01:31.020" v="2928"/>
          <ac:spMkLst>
            <pc:docMk/>
            <pc:sldMk cId="610923321" sldId="338"/>
            <ac:spMk id="26" creationId="{AF7F0789-E843-4C5F-9B1C-AB81EAF8AF84}"/>
          </ac:spMkLst>
        </pc:spChg>
        <pc:spChg chg="mod">
          <ac:chgData name="Hashimoto, Chie / 橋本　知依" userId="d974ff01-1f92-419a-ba7c-6fd3fb8463af" providerId="ADAL" clId="{A3CCF48D-4367-40F2-8661-DD8B18CF18A2}" dt="2023-11-22T08:01:31.020" v="2928"/>
          <ac:spMkLst>
            <pc:docMk/>
            <pc:sldMk cId="610923321" sldId="338"/>
            <ac:spMk id="29" creationId="{78ECDE49-7552-93BD-6B3E-80BA613A1242}"/>
          </ac:spMkLst>
        </pc:spChg>
        <pc:spChg chg="del">
          <ac:chgData name="Hashimoto, Chie / 橋本　知依" userId="d974ff01-1f92-419a-ba7c-6fd3fb8463af" providerId="ADAL" clId="{A3CCF48D-4367-40F2-8661-DD8B18CF18A2}" dt="2023-11-22T07:32:15.850" v="1668" actId="478"/>
          <ac:spMkLst>
            <pc:docMk/>
            <pc:sldMk cId="610923321" sldId="338"/>
            <ac:spMk id="32" creationId="{5C88F65E-85F9-6DD7-ABD4-0691C200786B}"/>
          </ac:spMkLst>
        </pc:spChg>
        <pc:spChg chg="del">
          <ac:chgData name="Hashimoto, Chie / 橋本　知依" userId="d974ff01-1f92-419a-ba7c-6fd3fb8463af" providerId="ADAL" clId="{A3CCF48D-4367-40F2-8661-DD8B18CF18A2}" dt="2023-11-22T07:32:17.922" v="1669" actId="478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A3CCF48D-4367-40F2-8661-DD8B18CF18A2}" dt="2023-11-27T23:23:49.703" v="3911" actId="20577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A3CCF48D-4367-40F2-8661-DD8B18CF18A2}" dt="2023-11-22T08:16:42.361" v="3614"/>
          <ac:spMkLst>
            <pc:docMk/>
            <pc:sldMk cId="610923321" sldId="338"/>
            <ac:spMk id="42" creationId="{E485E9E6-ED5B-D4CF-1958-F8669266F107}"/>
          </ac:spMkLst>
        </pc:spChg>
        <pc:spChg chg="add mod">
          <ac:chgData name="Hashimoto, Chie / 橋本　知依" userId="d974ff01-1f92-419a-ba7c-6fd3fb8463af" providerId="ADAL" clId="{A3CCF48D-4367-40F2-8661-DD8B18CF18A2}" dt="2023-11-27T23:24:14.316" v="3937" actId="1076"/>
          <ac:spMkLst>
            <pc:docMk/>
            <pc:sldMk cId="610923321" sldId="338"/>
            <ac:spMk id="43" creationId="{139945DF-E901-C60E-0217-F3C5CE044245}"/>
          </ac:spMkLst>
        </pc:spChg>
        <pc:spChg chg="add mod">
          <ac:chgData name="Hashimoto, Chie / 橋本　知依" userId="d974ff01-1f92-419a-ba7c-6fd3fb8463af" providerId="ADAL" clId="{A3CCF48D-4367-40F2-8661-DD8B18CF18A2}" dt="2023-11-27T23:24:15.811" v="3938" actId="1076"/>
          <ac:spMkLst>
            <pc:docMk/>
            <pc:sldMk cId="610923321" sldId="338"/>
            <ac:spMk id="44" creationId="{A82CC481-661B-8A88-B871-B04076887C6C}"/>
          </ac:spMkLst>
        </pc:spChg>
        <pc:spChg chg="add mod">
          <ac:chgData name="Hashimoto, Chie / 橋本　知依" userId="d974ff01-1f92-419a-ba7c-6fd3fb8463af" providerId="ADAL" clId="{A3CCF48D-4367-40F2-8661-DD8B18CF18A2}" dt="2023-11-27T23:24:31.203" v="3998" actId="20577"/>
          <ac:spMkLst>
            <pc:docMk/>
            <pc:sldMk cId="610923321" sldId="338"/>
            <ac:spMk id="45" creationId="{62DE7DF6-C460-EAC7-06CE-B5F4D24FE547}"/>
          </ac:spMkLst>
        </pc:spChg>
        <pc:grpChg chg="add del mod">
          <ac:chgData name="Hashimoto, Chie / 橋本　知依" userId="d974ff01-1f92-419a-ba7c-6fd3fb8463af" providerId="ADAL" clId="{A3CCF48D-4367-40F2-8661-DD8B18CF18A2}" dt="2023-11-22T07:59:04.192" v="2886"/>
          <ac:grpSpMkLst>
            <pc:docMk/>
            <pc:sldMk cId="610923321" sldId="338"/>
            <ac:grpSpMk id="2" creationId="{F914B95A-F521-D2EB-72FF-20AE8151E797}"/>
          </ac:grpSpMkLst>
        </pc:grpChg>
        <pc:grpChg chg="add mod">
          <ac:chgData name="Hashimoto, Chie / 橋本　知依" userId="d974ff01-1f92-419a-ba7c-6fd3fb8463af" providerId="ADAL" clId="{A3CCF48D-4367-40F2-8661-DD8B18CF18A2}" dt="2023-11-22T07:59:59.863" v="2903" actId="164"/>
          <ac:grpSpMkLst>
            <pc:docMk/>
            <pc:sldMk cId="610923321" sldId="338"/>
            <ac:grpSpMk id="5" creationId="{E3B0E92B-F3C3-47C6-ED38-ED90821EF8E0}"/>
          </ac:grpSpMkLst>
        </pc:grpChg>
        <pc:grpChg chg="add del mod">
          <ac:chgData name="Hashimoto, Chie / 橋本　知依" userId="d974ff01-1f92-419a-ba7c-6fd3fb8463af" providerId="ADAL" clId="{A3CCF48D-4367-40F2-8661-DD8B18CF18A2}" dt="2023-11-22T08:00:35.736" v="2912" actId="21"/>
          <ac:grpSpMkLst>
            <pc:docMk/>
            <pc:sldMk cId="610923321" sldId="338"/>
            <ac:grpSpMk id="16" creationId="{FAEE1274-BF16-F1F3-B013-6E8C7130D974}"/>
          </ac:grpSpMkLst>
        </pc:grpChg>
        <pc:grpChg chg="add del mod">
          <ac:chgData name="Hashimoto, Chie / 橋本　知依" userId="d974ff01-1f92-419a-ba7c-6fd3fb8463af" providerId="ADAL" clId="{A3CCF48D-4367-40F2-8661-DD8B18CF18A2}" dt="2023-11-22T08:10:48.144" v="3224" actId="21"/>
          <ac:grpSpMkLst>
            <pc:docMk/>
            <pc:sldMk cId="610923321" sldId="338"/>
            <ac:grpSpMk id="20" creationId="{4D7EA7A5-8DF6-7FED-8E5C-B350CE2A565C}"/>
          </ac:grpSpMkLst>
        </pc:grpChg>
        <pc:grpChg chg="mod">
          <ac:chgData name="Hashimoto, Chie / 橋本　知依" userId="d974ff01-1f92-419a-ba7c-6fd3fb8463af" providerId="ADAL" clId="{A3CCF48D-4367-40F2-8661-DD8B18CF18A2}" dt="2023-11-22T08:01:31.020" v="2928"/>
          <ac:grpSpMkLst>
            <pc:docMk/>
            <pc:sldMk cId="610923321" sldId="338"/>
            <ac:grpSpMk id="24" creationId="{BF1F080A-F76D-0B61-F205-ED650E3B6B4E}"/>
          </ac:grpSpMkLst>
        </pc:grpChg>
        <pc:graphicFrameChg chg="mod modGraphic">
          <ac:chgData name="Hashimoto, Chie / 橋本　知依" userId="d974ff01-1f92-419a-ba7c-6fd3fb8463af" providerId="ADAL" clId="{A3CCF48D-4367-40F2-8661-DD8B18CF18A2}" dt="2023-11-27T23:18:01.202" v="3874" actId="1076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A3CCF48D-4367-40F2-8661-DD8B18CF18A2}" dt="2023-11-22T07:59:03.120" v="2885"/>
          <ac:picMkLst>
            <pc:docMk/>
            <pc:sldMk cId="610923321" sldId="338"/>
            <ac:picMk id="3" creationId="{12A6E3D1-7E69-B097-1E99-BA314914F931}"/>
          </ac:picMkLst>
        </pc:picChg>
        <pc:picChg chg="mod">
          <ac:chgData name="Hashimoto, Chie / 橋本　知依" userId="d974ff01-1f92-419a-ba7c-6fd3fb8463af" providerId="ADAL" clId="{A3CCF48D-4367-40F2-8661-DD8B18CF18A2}" dt="2023-11-22T07:59:03.120" v="2885"/>
          <ac:picMkLst>
            <pc:docMk/>
            <pc:sldMk cId="610923321" sldId="338"/>
            <ac:picMk id="4" creationId="{8CBAE1E8-299E-717B-9C81-9BDD229B9DF7}"/>
          </ac:picMkLst>
        </pc:picChg>
        <pc:picChg chg="mod">
          <ac:chgData name="Hashimoto, Chie / 橋本　知依" userId="d974ff01-1f92-419a-ba7c-6fd3fb8463af" providerId="ADAL" clId="{A3CCF48D-4367-40F2-8661-DD8B18CF18A2}" dt="2023-11-22T07:59:20.351" v="2892"/>
          <ac:picMkLst>
            <pc:docMk/>
            <pc:sldMk cId="610923321" sldId="338"/>
            <ac:picMk id="7" creationId="{42440BED-A85B-7E3A-6753-9624C53BA1D4}"/>
          </ac:picMkLst>
        </pc:picChg>
        <pc:picChg chg="mod">
          <ac:chgData name="Hashimoto, Chie / 橋本　知依" userId="d974ff01-1f92-419a-ba7c-6fd3fb8463af" providerId="ADAL" clId="{A3CCF48D-4367-40F2-8661-DD8B18CF18A2}" dt="2023-11-22T07:59:20.351" v="2892"/>
          <ac:picMkLst>
            <pc:docMk/>
            <pc:sldMk cId="610923321" sldId="338"/>
            <ac:picMk id="9" creationId="{7E4FCC8B-8012-9F3E-D549-E44BB9A9DAC9}"/>
          </ac:picMkLst>
        </pc:picChg>
        <pc:picChg chg="del">
          <ac:chgData name="Hashimoto, Chie / 橋本　知依" userId="d974ff01-1f92-419a-ba7c-6fd3fb8463af" providerId="ADAL" clId="{A3CCF48D-4367-40F2-8661-DD8B18CF18A2}" dt="2023-11-22T05:25:38.111" v="85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A3CCF48D-4367-40F2-8661-DD8B18CF18A2}" dt="2023-11-22T05:25:38.863" v="86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A3CCF48D-4367-40F2-8661-DD8B18CF18A2}" dt="2023-11-22T05:25:39.146" v="87" actId="478"/>
          <ac:picMkLst>
            <pc:docMk/>
            <pc:sldMk cId="610923321" sldId="338"/>
            <ac:picMk id="17" creationId="{BCE6D3D1-449C-3370-7F87-C8E1B6D18D8F}"/>
          </ac:picMkLst>
        </pc:picChg>
        <pc:picChg chg="mod modCrop">
          <ac:chgData name="Hashimoto, Chie / 橋本　知依" userId="d974ff01-1f92-419a-ba7c-6fd3fb8463af" providerId="ADAL" clId="{A3CCF48D-4367-40F2-8661-DD8B18CF18A2}" dt="2023-11-22T08:10:11.264" v="3214" actId="732"/>
          <ac:picMkLst>
            <pc:docMk/>
            <pc:sldMk cId="610923321" sldId="338"/>
            <ac:picMk id="30" creationId="{79AE3E73-78D8-ACE3-E27A-90857A7C1B11}"/>
          </ac:picMkLst>
        </pc:picChg>
        <pc:picChg chg="mod modCrop">
          <ac:chgData name="Hashimoto, Chie / 橋本　知依" userId="d974ff01-1f92-419a-ba7c-6fd3fb8463af" providerId="ADAL" clId="{A3CCF48D-4367-40F2-8661-DD8B18CF18A2}" dt="2023-11-22T08:10:26.804" v="3217" actId="732"/>
          <ac:picMkLst>
            <pc:docMk/>
            <pc:sldMk cId="610923321" sldId="338"/>
            <ac:picMk id="31" creationId="{5D254365-4FC0-558E-BFF9-6338C295CEE9}"/>
          </ac:picMkLst>
        </pc:picChg>
        <pc:picChg chg="add del mod modCrop">
          <ac:chgData name="Hashimoto, Chie / 橋本　知依" userId="d974ff01-1f92-419a-ba7c-6fd3fb8463af" providerId="ADAL" clId="{A3CCF48D-4367-40F2-8661-DD8B18CF18A2}" dt="2023-11-22T08:10:48.144" v="3224" actId="21"/>
          <ac:picMkLst>
            <pc:docMk/>
            <pc:sldMk cId="610923321" sldId="338"/>
            <ac:picMk id="36" creationId="{4E73ACD7-F1B7-8C73-6185-03CE33104D5C}"/>
          </ac:picMkLst>
        </pc:picChg>
        <pc:picChg chg="add del mod modCrop">
          <ac:chgData name="Hashimoto, Chie / 橋本　知依" userId="d974ff01-1f92-419a-ba7c-6fd3fb8463af" providerId="ADAL" clId="{A3CCF48D-4367-40F2-8661-DD8B18CF18A2}" dt="2023-11-22T08:10:48.144" v="3224" actId="21"/>
          <ac:picMkLst>
            <pc:docMk/>
            <pc:sldMk cId="610923321" sldId="338"/>
            <ac:picMk id="38" creationId="{88AB8481-C436-6EE9-242F-BC51FBC27E03}"/>
          </ac:picMkLst>
        </pc:picChg>
        <pc:picChg chg="add mod modCrop">
          <ac:chgData name="Hashimoto, Chie / 橋本　知依" userId="d974ff01-1f92-419a-ba7c-6fd3fb8463af" providerId="ADAL" clId="{A3CCF48D-4367-40F2-8661-DD8B18CF18A2}" dt="2023-11-22T08:09:39.283" v="3203" actId="1076"/>
          <ac:picMkLst>
            <pc:docMk/>
            <pc:sldMk cId="610923321" sldId="338"/>
            <ac:picMk id="40" creationId="{B9474DDB-90E1-301D-EBE1-EDE2AAFAE9E4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23:23:08.622" v="3878" actId="14100"/>
          <ac:picMkLst>
            <pc:docMk/>
            <pc:sldMk cId="610923321" sldId="338"/>
            <ac:picMk id="41" creationId="{846DB5E9-3728-C611-BFAE-2D83F8B5BADC}"/>
          </ac:picMkLst>
        </pc:picChg>
        <pc:cxnChg chg="mod ord">
          <ac:chgData name="Hashimoto, Chie / 橋本　知依" userId="d974ff01-1f92-419a-ba7c-6fd3fb8463af" providerId="ADAL" clId="{A3CCF48D-4367-40F2-8661-DD8B18CF18A2}" dt="2023-11-22T08:00:35.736" v="2912" actId="21"/>
          <ac:cxnSpMkLst>
            <pc:docMk/>
            <pc:sldMk cId="610923321" sldId="338"/>
            <ac:cxnSpMk id="19" creationId="{364DF187-B46B-1C9A-172D-7FE9175F7158}"/>
          </ac:cxnSpMkLst>
        </pc:cxnChg>
        <pc:cxnChg chg="del mod">
          <ac:chgData name="Hashimoto, Chie / 橋本　知依" userId="d974ff01-1f92-419a-ba7c-6fd3fb8463af" providerId="ADAL" clId="{A3CCF48D-4367-40F2-8661-DD8B18CF18A2}" dt="2023-11-22T07:59:09.491" v="2887" actId="478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A3CCF48D-4367-40F2-8661-DD8B18CF18A2}" dt="2023-11-22T08:10:48.144" v="3224" actId="21"/>
          <ac:cxnSpMkLst>
            <pc:docMk/>
            <pc:sldMk cId="610923321" sldId="338"/>
            <ac:cxnSpMk id="27" creationId="{558F643F-88BF-461D-1AED-E3A8F237C052}"/>
          </ac:cxnSpMkLst>
        </pc:cxnChg>
        <pc:cxnChg chg="del mod">
          <ac:chgData name="Hashimoto, Chie / 橋本　知依" userId="d974ff01-1f92-419a-ba7c-6fd3fb8463af" providerId="ADAL" clId="{A3CCF48D-4367-40F2-8661-DD8B18CF18A2}" dt="2023-11-22T07:59:09.491" v="2887" actId="478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delSp modSp add mod">
        <pc:chgData name="Hashimoto, Chie / 橋本　知依" userId="d974ff01-1f92-419a-ba7c-6fd3fb8463af" providerId="ADAL" clId="{A3CCF48D-4367-40F2-8661-DD8B18CF18A2}" dt="2023-12-18T06:58:37.994" v="5807" actId="20577"/>
        <pc:sldMkLst>
          <pc:docMk/>
          <pc:sldMk cId="546968355" sldId="339"/>
        </pc:sldMkLst>
        <pc:spChg chg="add del mod">
          <ac:chgData name="Hashimoto, Chie / 橋本　知依" userId="d974ff01-1f92-419a-ba7c-6fd3fb8463af" providerId="ADAL" clId="{A3CCF48D-4367-40F2-8661-DD8B18CF18A2}" dt="2023-12-01T00:04:51.040" v="5418" actId="478"/>
          <ac:spMkLst>
            <pc:docMk/>
            <pc:sldMk cId="546968355" sldId="339"/>
            <ac:spMk id="10" creationId="{D2A9B741-CB6F-2C80-7682-31D5871E71E8}"/>
          </ac:spMkLst>
        </pc:spChg>
        <pc:spChg chg="del">
          <ac:chgData name="Hashimoto, Chie / 橋本　知依" userId="d974ff01-1f92-419a-ba7c-6fd3fb8463af" providerId="ADAL" clId="{A3CCF48D-4367-40F2-8661-DD8B18CF18A2}" dt="2023-11-22T05:08:11.329" v="58" actId="478"/>
          <ac:spMkLst>
            <pc:docMk/>
            <pc:sldMk cId="546968355" sldId="339"/>
            <ac:spMk id="12" creationId="{377D1707-6B3C-59F9-E35C-C59F4BB026F1}"/>
          </ac:spMkLst>
        </pc:spChg>
        <pc:spChg chg="del">
          <ac:chgData name="Hashimoto, Chie / 橋本　知依" userId="d974ff01-1f92-419a-ba7c-6fd3fb8463af" providerId="ADAL" clId="{A3CCF48D-4367-40F2-8661-DD8B18CF18A2}" dt="2023-11-22T05:08:12.121" v="59" actId="478"/>
          <ac:spMkLst>
            <pc:docMk/>
            <pc:sldMk cId="546968355" sldId="339"/>
            <ac:spMk id="13" creationId="{284CFCF2-8D45-4F66-3A3C-8A8F2487F72F}"/>
          </ac:spMkLst>
        </pc:spChg>
        <pc:spChg chg="add del mod">
          <ac:chgData name="Hashimoto, Chie / 橋本　知依" userId="d974ff01-1f92-419a-ba7c-6fd3fb8463af" providerId="ADAL" clId="{A3CCF48D-4367-40F2-8661-DD8B18CF18A2}" dt="2023-12-01T00:04:52.208" v="5420" actId="478"/>
          <ac:spMkLst>
            <pc:docMk/>
            <pc:sldMk cId="546968355" sldId="339"/>
            <ac:spMk id="14" creationId="{CEF86891-F134-8EBF-5C96-2F46927EFD4D}"/>
          </ac:spMkLst>
        </pc:spChg>
        <pc:spChg chg="del">
          <ac:chgData name="Hashimoto, Chie / 橋本　知依" userId="d974ff01-1f92-419a-ba7c-6fd3fb8463af" providerId="ADAL" clId="{A3CCF48D-4367-40F2-8661-DD8B18CF18A2}" dt="2023-11-22T05:08:09.655" v="55" actId="478"/>
          <ac:spMkLst>
            <pc:docMk/>
            <pc:sldMk cId="546968355" sldId="339"/>
            <ac:spMk id="20" creationId="{FDD276AB-A831-001B-23E9-B5B194AB64F0}"/>
          </ac:spMkLst>
        </pc:spChg>
        <pc:graphicFrameChg chg="modGraphic">
          <ac:chgData name="Hashimoto, Chie / 橋本　知依" userId="d974ff01-1f92-419a-ba7c-6fd3fb8463af" providerId="ADAL" clId="{A3CCF48D-4367-40F2-8661-DD8B18CF18A2}" dt="2023-12-18T06:58:37.994" v="5807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3CCF48D-4367-40F2-8661-DD8B18CF18A2}" dt="2023-11-22T07:41:26.449" v="2178" actId="1076"/>
          <ac:picMkLst>
            <pc:docMk/>
            <pc:sldMk cId="546968355" sldId="339"/>
            <ac:picMk id="3" creationId="{C5F51554-C552-DD9E-3BA6-8FCCD1C33C15}"/>
          </ac:picMkLst>
        </pc:picChg>
        <pc:picChg chg="add mod modCrop">
          <ac:chgData name="Hashimoto, Chie / 橋本　知依" userId="d974ff01-1f92-419a-ba7c-6fd3fb8463af" providerId="ADAL" clId="{A3CCF48D-4367-40F2-8661-DD8B18CF18A2}" dt="2023-11-22T07:41:26.449" v="2178" actId="1076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A3CCF48D-4367-40F2-8661-DD8B18CF18A2}" dt="2023-11-22T05:08:10.049" v="56" actId="478"/>
          <ac:picMkLst>
            <pc:docMk/>
            <pc:sldMk cId="546968355" sldId="339"/>
            <ac:picMk id="11" creationId="{2E770F2D-0C15-FDF8-BF9C-A6DD016AE5E1}"/>
          </ac:picMkLst>
        </pc:picChg>
        <pc:cxnChg chg="del mod">
          <ac:chgData name="Hashimoto, Chie / 橋本　知依" userId="d974ff01-1f92-419a-ba7c-6fd3fb8463af" providerId="ADAL" clId="{A3CCF48D-4367-40F2-8661-DD8B18CF18A2}" dt="2023-11-22T05:08:10.636" v="57" actId="478"/>
          <ac:cxnSpMkLst>
            <pc:docMk/>
            <pc:sldMk cId="546968355" sldId="339"/>
            <ac:cxnSpMk id="17" creationId="{AD54498D-1391-0A62-3BB1-F45DB08DE994}"/>
          </ac:cxnSpMkLst>
        </pc:cxnChg>
      </pc:sldChg>
      <pc:sldChg chg="addSp delSp modSp add del mod ord">
        <pc:chgData name="Hashimoto, Chie / 橋本　知依" userId="d974ff01-1f92-419a-ba7c-6fd3fb8463af" providerId="ADAL" clId="{A3CCF48D-4367-40F2-8661-DD8B18CF18A2}" dt="2023-12-18T06:53:21.649" v="5799" actId="47"/>
        <pc:sldMkLst>
          <pc:docMk/>
          <pc:sldMk cId="2808810551" sldId="340"/>
        </pc:sldMkLst>
        <pc:spChg chg="add del mod ord">
          <ac:chgData name="Hashimoto, Chie / 橋本　知依" userId="d974ff01-1f92-419a-ba7c-6fd3fb8463af" providerId="ADAL" clId="{A3CCF48D-4367-40F2-8661-DD8B18CF18A2}" dt="2023-12-01T04:48:18.940" v="5489" actId="478"/>
          <ac:spMkLst>
            <pc:docMk/>
            <pc:sldMk cId="2808810551" sldId="340"/>
            <ac:spMk id="2" creationId="{C4BE7B7A-D668-A1DD-2B3E-7DC3A9E09878}"/>
          </ac:spMkLst>
        </pc:spChg>
        <pc:spChg chg="add del mod">
          <ac:chgData name="Hashimoto, Chie / 橋本　知依" userId="d974ff01-1f92-419a-ba7c-6fd3fb8463af" providerId="ADAL" clId="{A3CCF48D-4367-40F2-8661-DD8B18CF18A2}" dt="2023-12-01T04:48:05.977" v="5488" actId="478"/>
          <ac:spMkLst>
            <pc:docMk/>
            <pc:sldMk cId="2808810551" sldId="340"/>
            <ac:spMk id="3" creationId="{E41A0F54-A3E1-BF22-F06F-452B3C5000B0}"/>
          </ac:spMkLst>
        </pc:spChg>
        <pc:spChg chg="add del mod">
          <ac:chgData name="Hashimoto, Chie / 橋本　知依" userId="d974ff01-1f92-419a-ba7c-6fd3fb8463af" providerId="ADAL" clId="{A3CCF48D-4367-40F2-8661-DD8B18CF18A2}" dt="2023-11-27T23:36:15.637" v="4674" actId="478"/>
          <ac:spMkLst>
            <pc:docMk/>
            <pc:sldMk cId="2808810551" sldId="340"/>
            <ac:spMk id="4" creationId="{C21FB2CC-5C7A-C609-F9FD-402E7B4EC9C2}"/>
          </ac:spMkLst>
        </pc:spChg>
        <pc:spChg chg="del">
          <ac:chgData name="Hashimoto, Chie / 橋本　知依" userId="d974ff01-1f92-419a-ba7c-6fd3fb8463af" providerId="ADAL" clId="{A3CCF48D-4367-40F2-8661-DD8B18CF18A2}" dt="2023-11-22T05:26:47.490" v="93" actId="478"/>
          <ac:spMkLst>
            <pc:docMk/>
            <pc:sldMk cId="2808810551" sldId="340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A3CCF48D-4367-40F2-8661-DD8B18CF18A2}" dt="2023-11-22T05:26:48.865" v="94" actId="478"/>
          <ac:spMkLst>
            <pc:docMk/>
            <pc:sldMk cId="2808810551" sldId="340"/>
            <ac:spMk id="9" creationId="{54D4575D-D83B-43BD-D68C-2FE8CE86271A}"/>
          </ac:spMkLst>
        </pc:spChg>
        <pc:spChg chg="add mod">
          <ac:chgData name="Hashimoto, Chie / 橋本　知依" userId="d974ff01-1f92-419a-ba7c-6fd3fb8463af" providerId="ADAL" clId="{A3CCF48D-4367-40F2-8661-DD8B18CF18A2}" dt="2023-11-27T23:45:42.972" v="4832" actId="1035"/>
          <ac:spMkLst>
            <pc:docMk/>
            <pc:sldMk cId="2808810551" sldId="340"/>
            <ac:spMk id="10" creationId="{84E67B02-7CEA-4D8C-A095-B8E7EFEB3B7C}"/>
          </ac:spMkLst>
        </pc:spChg>
        <pc:spChg chg="add mod">
          <ac:chgData name="Hashimoto, Chie / 橋本　知依" userId="d974ff01-1f92-419a-ba7c-6fd3fb8463af" providerId="ADAL" clId="{A3CCF48D-4367-40F2-8661-DD8B18CF18A2}" dt="2023-11-27T23:47:36.518" v="4858" actId="1076"/>
          <ac:spMkLst>
            <pc:docMk/>
            <pc:sldMk cId="2808810551" sldId="340"/>
            <ac:spMk id="11" creationId="{45956B42-914C-F708-53DD-65AF10E31B8D}"/>
          </ac:spMkLst>
        </pc:spChg>
        <pc:spChg chg="add mod">
          <ac:chgData name="Hashimoto, Chie / 橋本　知依" userId="d974ff01-1f92-419a-ba7c-6fd3fb8463af" providerId="ADAL" clId="{A3CCF48D-4367-40F2-8661-DD8B18CF18A2}" dt="2023-11-27T23:46:34.301" v="4841" actId="20577"/>
          <ac:spMkLst>
            <pc:docMk/>
            <pc:sldMk cId="2808810551" sldId="340"/>
            <ac:spMk id="12" creationId="{63A99A72-DEA7-70DF-626E-FCDC7574B918}"/>
          </ac:spMkLst>
        </pc:spChg>
        <pc:spChg chg="add mod">
          <ac:chgData name="Hashimoto, Chie / 橋本　知依" userId="d974ff01-1f92-419a-ba7c-6fd3fb8463af" providerId="ADAL" clId="{A3CCF48D-4367-40F2-8661-DD8B18CF18A2}" dt="2023-11-27T23:40:12.990" v="4736" actId="164"/>
          <ac:spMkLst>
            <pc:docMk/>
            <pc:sldMk cId="2808810551" sldId="340"/>
            <ac:spMk id="18" creationId="{079C5488-42C2-2DCD-B426-F625DDD4549F}"/>
          </ac:spMkLst>
        </pc:spChg>
        <pc:spChg chg="add mod">
          <ac:chgData name="Hashimoto, Chie / 橋本　知依" userId="d974ff01-1f92-419a-ba7c-6fd3fb8463af" providerId="ADAL" clId="{A3CCF48D-4367-40F2-8661-DD8B18CF18A2}" dt="2023-11-27T23:40:12.990" v="4736" actId="164"/>
          <ac:spMkLst>
            <pc:docMk/>
            <pc:sldMk cId="2808810551" sldId="340"/>
            <ac:spMk id="21" creationId="{3C00BC73-75C4-2465-5D7B-6BA742F1BA64}"/>
          </ac:spMkLst>
        </pc:spChg>
        <pc:spChg chg="add del mod">
          <ac:chgData name="Hashimoto, Chie / 橋本　知依" userId="d974ff01-1f92-419a-ba7c-6fd3fb8463af" providerId="ADAL" clId="{A3CCF48D-4367-40F2-8661-DD8B18CF18A2}" dt="2023-11-27T23:39:19.075" v="4710"/>
          <ac:spMkLst>
            <pc:docMk/>
            <pc:sldMk cId="2808810551" sldId="340"/>
            <ac:spMk id="23" creationId="{DD4F0CE1-885D-C97F-6D9D-1503FB7B89D6}"/>
          </ac:spMkLst>
        </pc:spChg>
        <pc:spChg chg="add mod">
          <ac:chgData name="Hashimoto, Chie / 橋本　知依" userId="d974ff01-1f92-419a-ba7c-6fd3fb8463af" providerId="ADAL" clId="{A3CCF48D-4367-40F2-8661-DD8B18CF18A2}" dt="2023-11-27T23:45:42.972" v="4832" actId="1035"/>
          <ac:spMkLst>
            <pc:docMk/>
            <pc:sldMk cId="2808810551" sldId="340"/>
            <ac:spMk id="27" creationId="{6E85C479-9EEF-15A5-1E95-0973942A532C}"/>
          </ac:spMkLst>
        </pc:spChg>
        <pc:spChg chg="add mod">
          <ac:chgData name="Hashimoto, Chie / 橋本　知依" userId="d974ff01-1f92-419a-ba7c-6fd3fb8463af" providerId="ADAL" clId="{A3CCF48D-4367-40F2-8661-DD8B18CF18A2}" dt="2023-11-27T23:45:42.972" v="4832" actId="1035"/>
          <ac:spMkLst>
            <pc:docMk/>
            <pc:sldMk cId="2808810551" sldId="340"/>
            <ac:spMk id="28" creationId="{7D526B0A-4B52-BCA8-12DA-74350C952483}"/>
          </ac:spMkLst>
        </pc:spChg>
        <pc:spChg chg="add mod">
          <ac:chgData name="Hashimoto, Chie / 橋本　知依" userId="d974ff01-1f92-419a-ba7c-6fd3fb8463af" providerId="ADAL" clId="{A3CCF48D-4367-40F2-8661-DD8B18CF18A2}" dt="2023-11-27T23:45:42.972" v="4832" actId="1035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A3CCF48D-4367-40F2-8661-DD8B18CF18A2}" dt="2023-11-27T23:41:50.680" v="4754"/>
          <ac:spMkLst>
            <pc:docMk/>
            <pc:sldMk cId="2808810551" sldId="340"/>
            <ac:spMk id="35" creationId="{4815C5BD-CF25-2EF1-62C8-694CFB8C9CBD}"/>
          </ac:spMkLst>
        </pc:spChg>
        <pc:spChg chg="mod">
          <ac:chgData name="Hashimoto, Chie / 橋本　知依" userId="d974ff01-1f92-419a-ba7c-6fd3fb8463af" providerId="ADAL" clId="{A3CCF48D-4367-40F2-8661-DD8B18CF18A2}" dt="2023-11-27T23:41:50.680" v="4754"/>
          <ac:spMkLst>
            <pc:docMk/>
            <pc:sldMk cId="2808810551" sldId="340"/>
            <ac:spMk id="36" creationId="{38B43AA6-6DCE-5AFA-AE5B-A7F64DA9A2E0}"/>
          </ac:spMkLst>
        </pc:spChg>
        <pc:spChg chg="add mod">
          <ac:chgData name="Hashimoto, Chie / 橋本　知依" userId="d974ff01-1f92-419a-ba7c-6fd3fb8463af" providerId="ADAL" clId="{A3CCF48D-4367-40F2-8661-DD8B18CF18A2}" dt="2023-11-27T23:47:46.930" v="4877" actId="1038"/>
          <ac:spMkLst>
            <pc:docMk/>
            <pc:sldMk cId="2808810551" sldId="340"/>
            <ac:spMk id="39" creationId="{E90F161E-54DB-A6D5-2FD2-FBFA892E770D}"/>
          </ac:spMkLst>
        </pc:spChg>
        <pc:spChg chg="add del mod">
          <ac:chgData name="Hashimoto, Chie / 橋本　知依" userId="d974ff01-1f92-419a-ba7c-6fd3fb8463af" providerId="ADAL" clId="{A3CCF48D-4367-40F2-8661-DD8B18CF18A2}" dt="2023-11-27T23:42:37.017" v="4774" actId="478"/>
          <ac:spMkLst>
            <pc:docMk/>
            <pc:sldMk cId="2808810551" sldId="340"/>
            <ac:spMk id="40" creationId="{82726A78-0E4D-7D64-6F64-37D93F53A374}"/>
          </ac:spMkLst>
        </pc:spChg>
        <pc:spChg chg="add mod">
          <ac:chgData name="Hashimoto, Chie / 橋本　知依" userId="d974ff01-1f92-419a-ba7c-6fd3fb8463af" providerId="ADAL" clId="{A3CCF48D-4367-40F2-8661-DD8B18CF18A2}" dt="2023-11-27T23:42:32.769" v="4771" actId="164"/>
          <ac:spMkLst>
            <pc:docMk/>
            <pc:sldMk cId="2808810551" sldId="340"/>
            <ac:spMk id="41" creationId="{233D0301-8056-27F9-0ED3-84FBD4BCF7AB}"/>
          </ac:spMkLst>
        </pc:spChg>
        <pc:spChg chg="add mod">
          <ac:chgData name="Hashimoto, Chie / 橋本　知依" userId="d974ff01-1f92-419a-ba7c-6fd3fb8463af" providerId="ADAL" clId="{A3CCF48D-4367-40F2-8661-DD8B18CF18A2}" dt="2023-11-27T23:42:32.769" v="4771" actId="164"/>
          <ac:spMkLst>
            <pc:docMk/>
            <pc:sldMk cId="2808810551" sldId="340"/>
            <ac:spMk id="42" creationId="{3E44C54E-ED5B-9021-F800-D2646905FB0B}"/>
          </ac:spMkLst>
        </pc:spChg>
        <pc:spChg chg="add del mod">
          <ac:chgData name="Hashimoto, Chie / 橋本　知依" userId="d974ff01-1f92-419a-ba7c-6fd3fb8463af" providerId="ADAL" clId="{A3CCF48D-4367-40F2-8661-DD8B18CF18A2}" dt="2023-11-27T23:42:41.870" v="4776"/>
          <ac:spMkLst>
            <pc:docMk/>
            <pc:sldMk cId="2808810551" sldId="340"/>
            <ac:spMk id="50" creationId="{DF9076E0-BA2A-5CA4-2425-AFB7D84C0397}"/>
          </ac:spMkLst>
        </pc:spChg>
        <pc:spChg chg="add mod">
          <ac:chgData name="Hashimoto, Chie / 橋本　知依" userId="d974ff01-1f92-419a-ba7c-6fd3fb8463af" providerId="ADAL" clId="{A3CCF48D-4367-40F2-8661-DD8B18CF18A2}" dt="2023-11-27T23:47:46.930" v="4877" actId="1038"/>
          <ac:spMkLst>
            <pc:docMk/>
            <pc:sldMk cId="2808810551" sldId="340"/>
            <ac:spMk id="52" creationId="{24B5C4E8-90F6-E9BD-DBFA-85D4430F6773}"/>
          </ac:spMkLst>
        </pc:spChg>
        <pc:spChg chg="add mod">
          <ac:chgData name="Hashimoto, Chie / 橋本　知依" userId="d974ff01-1f92-419a-ba7c-6fd3fb8463af" providerId="ADAL" clId="{A3CCF48D-4367-40F2-8661-DD8B18CF18A2}" dt="2023-11-27T23:47:46.930" v="4877" actId="1038"/>
          <ac:spMkLst>
            <pc:docMk/>
            <pc:sldMk cId="2808810551" sldId="340"/>
            <ac:spMk id="53" creationId="{6BE8104A-C6A7-8BA4-D7D4-67CBC4AB5128}"/>
          </ac:spMkLst>
        </pc:spChg>
        <pc:spChg chg="add mod">
          <ac:chgData name="Hashimoto, Chie / 橋本　知依" userId="d974ff01-1f92-419a-ba7c-6fd3fb8463af" providerId="ADAL" clId="{A3CCF48D-4367-40F2-8661-DD8B18CF18A2}" dt="2023-11-27T23:49:29.066" v="4906" actId="1076"/>
          <ac:spMkLst>
            <pc:docMk/>
            <pc:sldMk cId="2808810551" sldId="340"/>
            <ac:spMk id="68" creationId="{0AB1FB5A-8196-E73B-0FA9-01CA70DB0468}"/>
          </ac:spMkLst>
        </pc:spChg>
        <pc:spChg chg="add mod">
          <ac:chgData name="Hashimoto, Chie / 橋本　知依" userId="d974ff01-1f92-419a-ba7c-6fd3fb8463af" providerId="ADAL" clId="{A3CCF48D-4367-40F2-8661-DD8B18CF18A2}" dt="2023-11-27T23:48:41.793" v="4891" actId="1076"/>
          <ac:spMkLst>
            <pc:docMk/>
            <pc:sldMk cId="2808810551" sldId="340"/>
            <ac:spMk id="69" creationId="{254EE420-4629-3D79-C216-06C2BAE3B766}"/>
          </ac:spMkLst>
        </pc:spChg>
        <pc:spChg chg="add mod">
          <ac:chgData name="Hashimoto, Chie / 橋本　知依" userId="d974ff01-1f92-419a-ba7c-6fd3fb8463af" providerId="ADAL" clId="{A3CCF48D-4367-40F2-8661-DD8B18CF18A2}" dt="2023-11-27T23:49:10.455" v="4898" actId="1076"/>
          <ac:spMkLst>
            <pc:docMk/>
            <pc:sldMk cId="2808810551" sldId="340"/>
            <ac:spMk id="70" creationId="{D80073A2-9157-A61F-26A8-5F087F67D387}"/>
          </ac:spMkLst>
        </pc:spChg>
        <pc:spChg chg="add mod">
          <ac:chgData name="Hashimoto, Chie / 橋本　知依" userId="d974ff01-1f92-419a-ba7c-6fd3fb8463af" providerId="ADAL" clId="{A3CCF48D-4367-40F2-8661-DD8B18CF18A2}" dt="2023-11-27T23:49:22.218" v="4903" actId="1076"/>
          <ac:spMkLst>
            <pc:docMk/>
            <pc:sldMk cId="2808810551" sldId="340"/>
            <ac:spMk id="71" creationId="{D3BF049B-5BE1-808F-AB72-123FE0707121}"/>
          </ac:spMkLst>
        </pc:spChg>
        <pc:spChg chg="add mod">
          <ac:chgData name="Hashimoto, Chie / 橋本　知依" userId="d974ff01-1f92-419a-ba7c-6fd3fb8463af" providerId="ADAL" clId="{A3CCF48D-4367-40F2-8661-DD8B18CF18A2}" dt="2023-11-27T23:49:39.866" v="4908" actId="1076"/>
          <ac:spMkLst>
            <pc:docMk/>
            <pc:sldMk cId="2808810551" sldId="340"/>
            <ac:spMk id="79" creationId="{C19BCF65-A025-483D-8662-9544C32157CE}"/>
          </ac:spMkLst>
        </pc:spChg>
        <pc:grpChg chg="add mod">
          <ac:chgData name="Hashimoto, Chie / 橋本　知依" userId="d974ff01-1f92-419a-ba7c-6fd3fb8463af" providerId="ADAL" clId="{A3CCF48D-4367-40F2-8661-DD8B18CF18A2}" dt="2023-11-27T23:45:42.972" v="4832" actId="1035"/>
          <ac:grpSpMkLst>
            <pc:docMk/>
            <pc:sldMk cId="2808810551" sldId="340"/>
            <ac:grpSpMk id="29" creationId="{F8277547-3B88-69F0-61F1-B6B365002C40}"/>
          </ac:grpSpMkLst>
        </pc:grpChg>
        <pc:grpChg chg="add mod">
          <ac:chgData name="Hashimoto, Chie / 橋本　知依" userId="d974ff01-1f92-419a-ba7c-6fd3fb8463af" providerId="ADAL" clId="{A3CCF48D-4367-40F2-8661-DD8B18CF18A2}" dt="2023-11-27T23:45:42.972" v="4832" actId="1035"/>
          <ac:grpSpMkLst>
            <pc:docMk/>
            <pc:sldMk cId="2808810551" sldId="340"/>
            <ac:grpSpMk id="30" creationId="{3AA55B51-F8B4-51B9-B5AB-464E15A99A5F}"/>
          </ac:grpSpMkLst>
        </pc:grpChg>
        <pc:grpChg chg="add del mod">
          <ac:chgData name="Hashimoto, Chie / 橋本　知依" userId="d974ff01-1f92-419a-ba7c-6fd3fb8463af" providerId="ADAL" clId="{A3CCF48D-4367-40F2-8661-DD8B18CF18A2}" dt="2023-11-27T23:41:51.215" v="4755"/>
          <ac:grpSpMkLst>
            <pc:docMk/>
            <pc:sldMk cId="2808810551" sldId="340"/>
            <ac:grpSpMk id="32" creationId="{81DB1ADB-17BF-A13D-0053-64E2583E46C5}"/>
          </ac:grpSpMkLst>
        </pc:grpChg>
        <pc:grpChg chg="add mod">
          <ac:chgData name="Hashimoto, Chie / 橋本　知依" userId="d974ff01-1f92-419a-ba7c-6fd3fb8463af" providerId="ADAL" clId="{A3CCF48D-4367-40F2-8661-DD8B18CF18A2}" dt="2023-11-27T23:47:46.930" v="4877" actId="1038"/>
          <ac:grpSpMkLst>
            <pc:docMk/>
            <pc:sldMk cId="2808810551" sldId="340"/>
            <ac:grpSpMk id="46" creationId="{51526E1A-CD5C-2DDA-C47B-3ADD258A9AF1}"/>
          </ac:grpSpMkLst>
        </pc:grpChg>
        <pc:grpChg chg="add del mod">
          <ac:chgData name="Hashimoto, Chie / 橋本　知依" userId="d974ff01-1f92-419a-ba7c-6fd3fb8463af" providerId="ADAL" clId="{A3CCF48D-4367-40F2-8661-DD8B18CF18A2}" dt="2023-11-27T23:42:41.870" v="4776"/>
          <ac:grpSpMkLst>
            <pc:docMk/>
            <pc:sldMk cId="2808810551" sldId="340"/>
            <ac:grpSpMk id="47" creationId="{25A773FF-DC2C-C516-216A-BA25CF133289}"/>
          </ac:grpSpMkLst>
        </pc:grpChg>
        <pc:graphicFrameChg chg="mod modGraphic">
          <ac:chgData name="Hashimoto, Chie / 橋本　知依" userId="d974ff01-1f92-419a-ba7c-6fd3fb8463af" providerId="ADAL" clId="{A3CCF48D-4367-40F2-8661-DD8B18CF18A2}" dt="2023-12-01T04:48:28.315" v="549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3CCF48D-4367-40F2-8661-DD8B18CF18A2}" dt="2023-11-22T05:26:46.356" v="92" actId="478"/>
          <ac:picMkLst>
            <pc:docMk/>
            <pc:sldMk cId="2808810551" sldId="340"/>
            <ac:picMk id="5" creationId="{9159B025-1850-6DBE-CB75-386D65BB8FCC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23:40:03.559" v="4734" actId="164"/>
          <ac:picMkLst>
            <pc:docMk/>
            <pc:sldMk cId="2808810551" sldId="340"/>
            <ac:picMk id="14" creationId="{ECB7ED6A-13E8-420E-E086-36E792FC189E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23:40:12.990" v="4736" actId="164"/>
          <ac:picMkLst>
            <pc:docMk/>
            <pc:sldMk cId="2808810551" sldId="340"/>
            <ac:picMk id="16" creationId="{CFA00811-D511-0336-F6E9-A30CA85FEF76}"/>
          </ac:picMkLst>
        </pc:picChg>
        <pc:picChg chg="mod">
          <ac:chgData name="Hashimoto, Chie / 橋本　知依" userId="d974ff01-1f92-419a-ba7c-6fd3fb8463af" providerId="ADAL" clId="{A3CCF48D-4367-40F2-8661-DD8B18CF18A2}" dt="2023-11-27T23:41:50.680" v="4754"/>
          <ac:picMkLst>
            <pc:docMk/>
            <pc:sldMk cId="2808810551" sldId="340"/>
            <ac:picMk id="33" creationId="{114DC429-E4F4-D2F0-9B5B-AD90FA5AAA5C}"/>
          </ac:picMkLst>
        </pc:picChg>
        <pc:picChg chg="add mod">
          <ac:chgData name="Hashimoto, Chie / 橋本　知依" userId="d974ff01-1f92-419a-ba7c-6fd3fb8463af" providerId="ADAL" clId="{A3CCF48D-4367-40F2-8661-DD8B18CF18A2}" dt="2023-11-27T23:47:46.930" v="4877" actId="1038"/>
          <ac:picMkLst>
            <pc:docMk/>
            <pc:sldMk cId="2808810551" sldId="340"/>
            <ac:picMk id="37" creationId="{1680B4B7-EFB4-7D15-1023-4168CFF35DA9}"/>
          </ac:picMkLst>
        </pc:picChg>
        <pc:picChg chg="add mod">
          <ac:chgData name="Hashimoto, Chie / 橋本　知依" userId="d974ff01-1f92-419a-ba7c-6fd3fb8463af" providerId="ADAL" clId="{A3CCF48D-4367-40F2-8661-DD8B18CF18A2}" dt="2023-11-27T23:42:32.769" v="4771" actId="164"/>
          <ac:picMkLst>
            <pc:docMk/>
            <pc:sldMk cId="2808810551" sldId="340"/>
            <ac:picMk id="38" creationId="{C452BC98-0C35-0F86-D9AB-A81E3A20F465}"/>
          </ac:picMkLst>
        </pc:picChg>
        <pc:picChg chg="mod">
          <ac:chgData name="Hashimoto, Chie / 橋本　知依" userId="d974ff01-1f92-419a-ba7c-6fd3fb8463af" providerId="ADAL" clId="{A3CCF48D-4367-40F2-8661-DD8B18CF18A2}" dt="2023-11-27T23:42:41.280" v="4775"/>
          <ac:picMkLst>
            <pc:docMk/>
            <pc:sldMk cId="2808810551" sldId="340"/>
            <ac:picMk id="48" creationId="{26214202-29C0-348B-7FF0-B112BDD643D7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23:48:27.684" v="4886" actId="1076"/>
          <ac:picMkLst>
            <pc:docMk/>
            <pc:sldMk cId="2808810551" sldId="340"/>
            <ac:picMk id="55" creationId="{704E5854-F0B9-8028-AE63-1D84D576B36C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23:48:25.623" v="4885" actId="1076"/>
          <ac:picMkLst>
            <pc:docMk/>
            <pc:sldMk cId="2808810551" sldId="340"/>
            <ac:picMk id="57" creationId="{BAB5C03E-0D2F-D43F-E61C-1B42A5B65B0C}"/>
          </ac:picMkLst>
        </pc:picChg>
        <pc:cxnChg chg="add mod">
          <ac:chgData name="Hashimoto, Chie / 橋本　知依" userId="d974ff01-1f92-419a-ba7c-6fd3fb8463af" providerId="ADAL" clId="{A3CCF48D-4367-40F2-8661-DD8B18CF18A2}" dt="2023-11-27T23:40:12.990" v="4736" actId="164"/>
          <ac:cxnSpMkLst>
            <pc:docMk/>
            <pc:sldMk cId="2808810551" sldId="340"/>
            <ac:cxnSpMk id="17" creationId="{A1667FA5-F3B7-13FB-E389-9CFFE2313D43}"/>
          </ac:cxnSpMkLst>
        </pc:cxnChg>
        <pc:cxnChg chg="add mod">
          <ac:chgData name="Hashimoto, Chie / 橋本　知依" userId="d974ff01-1f92-419a-ba7c-6fd3fb8463af" providerId="ADAL" clId="{A3CCF48D-4367-40F2-8661-DD8B18CF18A2}" dt="2023-11-27T23:40:03.559" v="4734" actId="164"/>
          <ac:cxnSpMkLst>
            <pc:docMk/>
            <pc:sldMk cId="2808810551" sldId="340"/>
            <ac:cxnSpMk id="25" creationId="{764DA2B0-4D8B-1F80-B4F7-423EBC74D501}"/>
          </ac:cxnSpMkLst>
        </pc:cxnChg>
        <pc:cxnChg chg="mod">
          <ac:chgData name="Hashimoto, Chie / 橋本　知依" userId="d974ff01-1f92-419a-ba7c-6fd3fb8463af" providerId="ADAL" clId="{A3CCF48D-4367-40F2-8661-DD8B18CF18A2}" dt="2023-11-27T23:41:50.680" v="4754"/>
          <ac:cxnSpMkLst>
            <pc:docMk/>
            <pc:sldMk cId="2808810551" sldId="340"/>
            <ac:cxnSpMk id="34" creationId="{D71E4BD9-9BC6-F8B2-DB04-E1A73D444F6B}"/>
          </ac:cxnSpMkLst>
        </pc:cxnChg>
        <pc:cxnChg chg="add mod">
          <ac:chgData name="Hashimoto, Chie / 橋本　知依" userId="d974ff01-1f92-419a-ba7c-6fd3fb8463af" providerId="ADAL" clId="{A3CCF48D-4367-40F2-8661-DD8B18CF18A2}" dt="2023-11-27T23:42:32.769" v="4771" actId="164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A3CCF48D-4367-40F2-8661-DD8B18CF18A2}" dt="2023-11-27T23:42:41.280" v="4775"/>
          <ac:cxnSpMkLst>
            <pc:docMk/>
            <pc:sldMk cId="2808810551" sldId="340"/>
            <ac:cxnSpMk id="49" creationId="{1FC59E0D-AB03-7499-DC98-BE20FB573A14}"/>
          </ac:cxnSpMkLst>
        </pc:cxnChg>
        <pc:cxnChg chg="add mod">
          <ac:chgData name="Hashimoto, Chie / 橋本　知依" userId="d974ff01-1f92-419a-ba7c-6fd3fb8463af" providerId="ADAL" clId="{A3CCF48D-4367-40F2-8661-DD8B18CF18A2}" dt="2023-11-27T23:47:46.930" v="4877" actId="1038"/>
          <ac:cxnSpMkLst>
            <pc:docMk/>
            <pc:sldMk cId="2808810551" sldId="340"/>
            <ac:cxnSpMk id="51" creationId="{7C66E758-65C4-EF49-12E4-66FE7F451EC9}"/>
          </ac:cxnSpMkLst>
        </pc:cxnChg>
        <pc:cxnChg chg="add mod">
          <ac:chgData name="Hashimoto, Chie / 橋本　知依" userId="d974ff01-1f92-419a-ba7c-6fd3fb8463af" providerId="ADAL" clId="{A3CCF48D-4367-40F2-8661-DD8B18CF18A2}" dt="2023-11-27T23:47:07.756" v="4850" actId="14100"/>
          <ac:cxnSpMkLst>
            <pc:docMk/>
            <pc:sldMk cId="2808810551" sldId="340"/>
            <ac:cxnSpMk id="59" creationId="{73A79045-47FE-22D3-B100-EE7B254A5B69}"/>
          </ac:cxnSpMkLst>
        </pc:cxnChg>
        <pc:cxnChg chg="add mod">
          <ac:chgData name="Hashimoto, Chie / 橋本　知依" userId="d974ff01-1f92-419a-ba7c-6fd3fb8463af" providerId="ADAL" clId="{A3CCF48D-4367-40F2-8661-DD8B18CF18A2}" dt="2023-11-27T23:47:51.533" v="4879" actId="1037"/>
          <ac:cxnSpMkLst>
            <pc:docMk/>
            <pc:sldMk cId="2808810551" sldId="340"/>
            <ac:cxnSpMk id="63" creationId="{E4AFC687-CCD4-ACA1-28F0-6DE215940574}"/>
          </ac:cxnSpMkLst>
        </pc:cxnChg>
        <pc:cxnChg chg="add mod">
          <ac:chgData name="Hashimoto, Chie / 橋本　知依" userId="d974ff01-1f92-419a-ba7c-6fd3fb8463af" providerId="ADAL" clId="{A3CCF48D-4367-40F2-8661-DD8B18CF18A2}" dt="2023-11-27T23:47:41.104" v="4862" actId="1036"/>
          <ac:cxnSpMkLst>
            <pc:docMk/>
            <pc:sldMk cId="2808810551" sldId="340"/>
            <ac:cxnSpMk id="64" creationId="{EAEAC00E-BB25-2A2C-1D2F-EE842E288D1B}"/>
          </ac:cxnSpMkLst>
        </pc:cxnChg>
        <pc:cxnChg chg="add mod">
          <ac:chgData name="Hashimoto, Chie / 橋本　知依" userId="d974ff01-1f92-419a-ba7c-6fd3fb8463af" providerId="ADAL" clId="{A3CCF48D-4367-40F2-8661-DD8B18CF18A2}" dt="2023-11-27T23:49:27.333" v="4905" actId="1076"/>
          <ac:cxnSpMkLst>
            <pc:docMk/>
            <pc:sldMk cId="2808810551" sldId="340"/>
            <ac:cxnSpMk id="67" creationId="{BB6D314B-18BA-FA87-746A-1089C0AF749B}"/>
          </ac:cxnSpMkLst>
        </pc:cxnChg>
        <pc:cxnChg chg="add mod">
          <ac:chgData name="Hashimoto, Chie / 橋本　知依" userId="d974ff01-1f92-419a-ba7c-6fd3fb8463af" providerId="ADAL" clId="{A3CCF48D-4367-40F2-8661-DD8B18CF18A2}" dt="2023-11-27T23:49:22.218" v="4903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delSp modSp add mod ord">
        <pc:chgData name="Hashimoto, Chie / 橋本　知依" userId="d974ff01-1f92-419a-ba7c-6fd3fb8463af" providerId="ADAL" clId="{A3CCF48D-4367-40F2-8661-DD8B18CF18A2}" dt="2023-12-19T05:53:16.651" v="5880" actId="13926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A3CCF48D-4367-40F2-8661-DD8B18CF18A2}" dt="2023-12-19T05:49:53.649" v="5809" actId="478"/>
          <ac:spMkLst>
            <pc:docMk/>
            <pc:sldMk cId="2875237215" sldId="340"/>
            <ac:spMk id="2" creationId="{AC4C1858-E2C7-C15F-6EC5-F05382B5B027}"/>
          </ac:spMkLst>
        </pc:spChg>
        <pc:spChg chg="mod">
          <ac:chgData name="Hashimoto, Chie / 橋本　知依" userId="d974ff01-1f92-419a-ba7c-6fd3fb8463af" providerId="ADAL" clId="{A3CCF48D-4367-40F2-8661-DD8B18CF18A2}" dt="2023-12-19T05:53:16.651" v="5880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A3CCF48D-4367-40F2-8661-DD8B18CF18A2}" dt="2023-12-19T05:53:10.954" v="5879" actId="20577"/>
          <ac:spMkLst>
            <pc:docMk/>
            <pc:sldMk cId="2875237215" sldId="340"/>
            <ac:spMk id="8" creationId="{4D8BC9A6-057F-9D12-6ABE-134908070534}"/>
          </ac:spMkLst>
        </pc:spChg>
      </pc:sldChg>
      <pc:sldChg chg="addSp delSp modSp add del mod ord">
        <pc:chgData name="Hashimoto, Chie / 橋本　知依" userId="d974ff01-1f92-419a-ba7c-6fd3fb8463af" providerId="ADAL" clId="{A3CCF48D-4367-40F2-8661-DD8B18CF18A2}" dt="2023-11-28T01:13:09.491" v="5391" actId="47"/>
        <pc:sldMkLst>
          <pc:docMk/>
          <pc:sldMk cId="4122704595" sldId="341"/>
        </pc:sldMkLst>
        <pc:spChg chg="del">
          <ac:chgData name="Hashimoto, Chie / 橋本　知依" userId="d974ff01-1f92-419a-ba7c-6fd3fb8463af" providerId="ADAL" clId="{A3CCF48D-4367-40F2-8661-DD8B18CF18A2}" dt="2023-11-22T05:52:55.590" v="847" actId="478"/>
          <ac:spMkLst>
            <pc:docMk/>
            <pc:sldMk cId="4122704595" sldId="341"/>
            <ac:spMk id="2" creationId="{C4BE7B7A-D668-A1DD-2B3E-7DC3A9E09878}"/>
          </ac:spMkLst>
        </pc:spChg>
        <pc:spChg chg="add mod">
          <ac:chgData name="Hashimoto, Chie / 橋本　知依" userId="d974ff01-1f92-419a-ba7c-6fd3fb8463af" providerId="ADAL" clId="{A3CCF48D-4367-40F2-8661-DD8B18CF18A2}" dt="2023-11-27T10:51:27.760" v="3861"/>
          <ac:spMkLst>
            <pc:docMk/>
            <pc:sldMk cId="4122704595" sldId="341"/>
            <ac:spMk id="3" creationId="{8FBC35BC-4500-8178-D8F0-5E90681845BA}"/>
          </ac:spMkLst>
        </pc:spChg>
        <pc:graphicFrameChg chg="mod modGraphic">
          <ac:chgData name="Hashimoto, Chie / 橋本　知依" userId="d974ff01-1f92-419a-ba7c-6fd3fb8463af" providerId="ADAL" clId="{A3CCF48D-4367-40F2-8661-DD8B18CF18A2}" dt="2023-11-27T23:53:03.156" v="5084" actId="20577"/>
          <ac:graphicFrameMkLst>
            <pc:docMk/>
            <pc:sldMk cId="4122704595" sldId="341"/>
            <ac:graphicFrameMk id="8" creationId="{07219AAD-97A6-3628-5ADC-E4FDDF648FDB}"/>
          </ac:graphicFrameMkLst>
        </pc:graphicFrameChg>
      </pc:sldChg>
      <pc:sldChg chg="addSp delSp modSp add mod ord">
        <pc:chgData name="Hashimoto, Chie / 橋本　知依" userId="d974ff01-1f92-419a-ba7c-6fd3fb8463af" providerId="ADAL" clId="{A3CCF48D-4367-40F2-8661-DD8B18CF18A2}" dt="2023-12-18T06:58:34.406" v="5803" actId="20577"/>
        <pc:sldMkLst>
          <pc:docMk/>
          <pc:sldMk cId="736235912" sldId="342"/>
        </pc:sldMkLst>
        <pc:spChg chg="add del mod">
          <ac:chgData name="Hashimoto, Chie / 橋本　知依" userId="d974ff01-1f92-419a-ba7c-6fd3fb8463af" providerId="ADAL" clId="{A3CCF48D-4367-40F2-8661-DD8B18CF18A2}" dt="2023-12-01T04:48:32.460" v="5494" actId="478"/>
          <ac:spMkLst>
            <pc:docMk/>
            <pc:sldMk cId="736235912" sldId="342"/>
            <ac:spMk id="7" creationId="{2DF58143-B020-5AD0-9B37-131CFC20FAD1}"/>
          </ac:spMkLst>
        </pc:spChg>
        <pc:graphicFrameChg chg="mod modGraphic">
          <ac:chgData name="Hashimoto, Chie / 橋本　知依" userId="d974ff01-1f92-419a-ba7c-6fd3fb8463af" providerId="ADAL" clId="{A3CCF48D-4367-40F2-8661-DD8B18CF18A2}" dt="2023-12-18T06:58:34.406" v="5803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3CCF48D-4367-40F2-8661-DD8B18CF18A2}" dt="2023-12-01T05:01:00.161" v="5681" actId="1076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A3CCF48D-4367-40F2-8661-DD8B18CF18A2}" dt="2023-12-01T05:01:00.161" v="5681" actId="1076"/>
          <ac:picMkLst>
            <pc:docMk/>
            <pc:sldMk cId="736235912" sldId="342"/>
            <ac:picMk id="5" creationId="{DDF1DCD2-CDA8-2596-2A0A-ECC62C2C94B5}"/>
          </ac:picMkLst>
        </pc:picChg>
      </pc:sldChg>
      <pc:sldChg chg="addSp delSp modSp add del mod ord">
        <pc:chgData name="Hashimoto, Chie / 橋本　知依" userId="d974ff01-1f92-419a-ba7c-6fd3fb8463af" providerId="ADAL" clId="{A3CCF48D-4367-40F2-8661-DD8B18CF18A2}" dt="2023-12-01T04:48:38.840" v="5495" actId="47"/>
        <pc:sldMkLst>
          <pc:docMk/>
          <pc:sldMk cId="2180131104" sldId="343"/>
        </pc:sldMkLst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7" creationId="{AACAF891-D2D5-282C-8CD2-C73CC0FD6673}"/>
          </ac:spMkLst>
        </pc:spChg>
        <pc:spChg chg="add del mod">
          <ac:chgData name="Hashimoto, Chie / 橋本　知依" userId="d974ff01-1f92-419a-ba7c-6fd3fb8463af" providerId="ADAL" clId="{A3CCF48D-4367-40F2-8661-DD8B18CF18A2}" dt="2023-11-22T07:51:22.434" v="2667"/>
          <ac:spMkLst>
            <pc:docMk/>
            <pc:sldMk cId="2180131104" sldId="343"/>
            <ac:spMk id="12" creationId="{E3CDBCC6-65F2-35C4-6BFD-8B3758E2D183}"/>
          </ac:spMkLst>
        </pc:spChg>
        <pc:spChg chg="add del mod">
          <ac:chgData name="Hashimoto, Chie / 橋本　知依" userId="d974ff01-1f92-419a-ba7c-6fd3fb8463af" providerId="ADAL" clId="{A3CCF48D-4367-40F2-8661-DD8B18CF18A2}" dt="2023-11-22T07:51:23.909" v="2669"/>
          <ac:spMkLst>
            <pc:docMk/>
            <pc:sldMk cId="2180131104" sldId="343"/>
            <ac:spMk id="14" creationId="{CA99183D-FD5D-45C3-AF67-1A2A87C5108B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16" creationId="{B5BA9825-C594-90E4-9DDD-B1CA75235687}"/>
          </ac:spMkLst>
        </pc:spChg>
        <pc:spChg chg="del">
          <ac:chgData name="Hashimoto, Chie / 橋本　知依" userId="d974ff01-1f92-419a-ba7c-6fd3fb8463af" providerId="ADAL" clId="{A3CCF48D-4367-40F2-8661-DD8B18CF18A2}" dt="2023-11-22T07:50:18.907" v="2641" actId="478"/>
          <ac:spMkLst>
            <pc:docMk/>
            <pc:sldMk cId="2180131104" sldId="343"/>
            <ac:spMk id="18" creationId="{307DB1F0-2F02-CF93-B7EB-542767EA8462}"/>
          </ac:spMkLst>
        </pc:spChg>
        <pc:spChg chg="add del mod">
          <ac:chgData name="Hashimoto, Chie / 橋本　知依" userId="d974ff01-1f92-419a-ba7c-6fd3fb8463af" providerId="ADAL" clId="{A3CCF48D-4367-40F2-8661-DD8B18CF18A2}" dt="2023-11-22T07:51:47.764" v="2675"/>
          <ac:spMkLst>
            <pc:docMk/>
            <pc:sldMk cId="2180131104" sldId="343"/>
            <ac:spMk id="20" creationId="{27A873C9-157B-1EA5-8931-6831709FCDEF}"/>
          </ac:spMkLst>
        </pc:spChg>
        <pc:spChg chg="del">
          <ac:chgData name="Hashimoto, Chie / 橋本　知依" userId="d974ff01-1f92-419a-ba7c-6fd3fb8463af" providerId="ADAL" clId="{A3CCF48D-4367-40F2-8661-DD8B18CF18A2}" dt="2023-11-22T07:50:18.907" v="2641" actId="478"/>
          <ac:spMkLst>
            <pc:docMk/>
            <pc:sldMk cId="2180131104" sldId="343"/>
            <ac:spMk id="21" creationId="{C5A8C477-CF3C-4992-3088-B267BD97FF1C}"/>
          </ac:spMkLst>
        </pc:spChg>
        <pc:spChg chg="del">
          <ac:chgData name="Hashimoto, Chie / 橋本　知依" userId="d974ff01-1f92-419a-ba7c-6fd3fb8463af" providerId="ADAL" clId="{A3CCF48D-4367-40F2-8661-DD8B18CF18A2}" dt="2023-11-22T07:50:18.907" v="2641" actId="478"/>
          <ac:spMkLst>
            <pc:docMk/>
            <pc:sldMk cId="2180131104" sldId="343"/>
            <ac:spMk id="22" creationId="{858F98AD-9B33-0FFD-F3D9-18BBC52A8608}"/>
          </ac:spMkLst>
        </pc:spChg>
        <pc:spChg chg="del">
          <ac:chgData name="Hashimoto, Chie / 橋本　知依" userId="d974ff01-1f92-419a-ba7c-6fd3fb8463af" providerId="ADAL" clId="{A3CCF48D-4367-40F2-8661-DD8B18CF18A2}" dt="2023-11-22T07:50:18.907" v="2641" actId="478"/>
          <ac:spMkLst>
            <pc:docMk/>
            <pc:sldMk cId="2180131104" sldId="343"/>
            <ac:spMk id="23" creationId="{982683EC-25B4-16BF-75B6-FA9BFFD7E417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24" creationId="{66DAA7A1-4E7B-986A-73E3-FB09ABF1A83E}"/>
          </ac:spMkLst>
        </pc:spChg>
        <pc:spChg chg="add del mod ord">
          <ac:chgData name="Hashimoto, Chie / 橋本　知依" userId="d974ff01-1f92-419a-ba7c-6fd3fb8463af" providerId="ADAL" clId="{A3CCF48D-4367-40F2-8661-DD8B18CF18A2}" dt="2023-12-01T00:07:22.128" v="5426" actId="478"/>
          <ac:spMkLst>
            <pc:docMk/>
            <pc:sldMk cId="2180131104" sldId="343"/>
            <ac:spMk id="26" creationId="{91010DA1-9019-9833-4F04-55E182AF1F46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27" creationId="{5DD49187-312E-2B7A-DE06-0AD2098FC659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29" creationId="{D2B66F4D-0219-D9EC-7646-91D9B68F61FE}"/>
          </ac:spMkLst>
        </pc:spChg>
        <pc:spChg chg="add del mod">
          <ac:chgData name="Hashimoto, Chie / 橋本　知依" userId="d974ff01-1f92-419a-ba7c-6fd3fb8463af" providerId="ADAL" clId="{A3CCF48D-4367-40F2-8661-DD8B18CF18A2}" dt="2023-11-22T07:55:13.755" v="2739" actId="478"/>
          <ac:spMkLst>
            <pc:docMk/>
            <pc:sldMk cId="2180131104" sldId="343"/>
            <ac:spMk id="30" creationId="{BE2A2F24-C674-91AD-5386-9984BB07BFA9}"/>
          </ac:spMkLst>
        </pc:spChg>
        <pc:spChg chg="del">
          <ac:chgData name="Hashimoto, Chie / 橋本　知依" userId="d974ff01-1f92-419a-ba7c-6fd3fb8463af" providerId="ADAL" clId="{A3CCF48D-4367-40F2-8661-DD8B18CF18A2}" dt="2023-11-22T07:50:12.502" v="2640" actId="478"/>
          <ac:spMkLst>
            <pc:docMk/>
            <pc:sldMk cId="2180131104" sldId="343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40" creationId="{1B2326C9-5804-CE2A-546E-34F68ED5510E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41" creationId="{28B3C7AA-305F-8E6E-1408-837E21BD29F2}"/>
          </ac:spMkLst>
        </pc:spChg>
        <pc:spChg chg="add del mod">
          <ac:chgData name="Hashimoto, Chie / 橋本　知依" userId="d974ff01-1f92-419a-ba7c-6fd3fb8463af" providerId="ADAL" clId="{A3CCF48D-4367-40F2-8661-DD8B18CF18A2}" dt="2023-12-01T00:09:00.935" v="5444" actId="21"/>
          <ac:spMkLst>
            <pc:docMk/>
            <pc:sldMk cId="2180131104" sldId="343"/>
            <ac:spMk id="45" creationId="{950C26F3-FE99-E793-0035-7FFBEFDCB373}"/>
          </ac:spMkLst>
        </pc:spChg>
        <pc:spChg chg="add mod">
          <ac:chgData name="Hashimoto, Chie / 橋本　知依" userId="d974ff01-1f92-419a-ba7c-6fd3fb8463af" providerId="ADAL" clId="{A3CCF48D-4367-40F2-8661-DD8B18CF18A2}" dt="2023-11-27T10:51:31.125" v="3862"/>
          <ac:spMkLst>
            <pc:docMk/>
            <pc:sldMk cId="2180131104" sldId="343"/>
            <ac:spMk id="49" creationId="{2117F25D-EC58-0BC2-D2F5-B20538615FE1}"/>
          </ac:spMkLst>
        </pc:spChg>
        <pc:grpChg chg="add del mod">
          <ac:chgData name="Hashimoto, Chie / 橋本　知依" userId="d974ff01-1f92-419a-ba7c-6fd3fb8463af" providerId="ADAL" clId="{A3CCF48D-4367-40F2-8661-DD8B18CF18A2}" dt="2023-12-01T00:09:00.935" v="5444" actId="21"/>
          <ac:grpSpMkLst>
            <pc:docMk/>
            <pc:sldMk cId="2180131104" sldId="343"/>
            <ac:grpSpMk id="3" creationId="{8B89D00C-5771-E493-F5FB-A96CED56FB94}"/>
          </ac:grpSpMkLst>
        </pc:grpChg>
        <pc:graphicFrameChg chg="add mod modGraphic">
          <ac:chgData name="Hashimoto, Chie / 橋本　知依" userId="d974ff01-1f92-419a-ba7c-6fd3fb8463af" providerId="ADAL" clId="{A3CCF48D-4367-40F2-8661-DD8B18CF18A2}" dt="2023-12-01T00:07:17.917" v="5424" actId="20577"/>
          <ac:graphicFrameMkLst>
            <pc:docMk/>
            <pc:sldMk cId="2180131104" sldId="343"/>
            <ac:graphicFrameMk id="2" creationId="{18101BB4-CDCD-8B3C-08E2-91557B46D246}"/>
          </ac:graphicFrameMkLst>
        </pc:graphicFrameChg>
        <pc:graphicFrameChg chg="del">
          <ac:chgData name="Hashimoto, Chie / 橋本　知依" userId="d974ff01-1f92-419a-ba7c-6fd3fb8463af" providerId="ADAL" clId="{A3CCF48D-4367-40F2-8661-DD8B18CF18A2}" dt="2023-11-22T07:50:18.907" v="2641" actId="478"/>
          <ac:graphicFrameMkLst>
            <pc:docMk/>
            <pc:sldMk cId="2180131104" sldId="3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A3CCF48D-4367-40F2-8661-DD8B18CF18A2}" dt="2023-11-22T07:50:24.678" v="2643"/>
          <ac:picMkLst>
            <pc:docMk/>
            <pc:sldMk cId="2180131104" sldId="343"/>
            <ac:picMk id="4" creationId="{145BE9AC-6111-0135-DCAE-7458764F9E9C}"/>
          </ac:picMkLst>
        </pc:picChg>
        <pc:picChg chg="mod modCrop">
          <ac:chgData name="Hashimoto, Chie / 橋本　知依" userId="d974ff01-1f92-419a-ba7c-6fd3fb8463af" providerId="ADAL" clId="{A3CCF48D-4367-40F2-8661-DD8B18CF18A2}" dt="2023-12-01T00:07:07.994" v="5421" actId="732"/>
          <ac:picMkLst>
            <pc:docMk/>
            <pc:sldMk cId="2180131104" sldId="343"/>
            <ac:picMk id="5" creationId="{6EF18C8E-0565-6B5B-C9D6-1EE247BAF7DF}"/>
          </ac:picMkLst>
        </pc:picChg>
        <pc:picChg chg="add del mod modCrop">
          <ac:chgData name="Hashimoto, Chie / 橋本　知依" userId="d974ff01-1f92-419a-ba7c-6fd3fb8463af" providerId="ADAL" clId="{A3CCF48D-4367-40F2-8661-DD8B18CF18A2}" dt="2023-11-22T07:54:50.264" v="2733" actId="478"/>
          <ac:picMkLst>
            <pc:docMk/>
            <pc:sldMk cId="2180131104" sldId="343"/>
            <ac:picMk id="33" creationId="{F6C553B2-D0C8-058E-B19C-63F752CE0365}"/>
          </ac:picMkLst>
        </pc:picChg>
        <pc:picChg chg="add del mod modCrop">
          <ac:chgData name="Hashimoto, Chie / 橋本　知依" userId="d974ff01-1f92-419a-ba7c-6fd3fb8463af" providerId="ADAL" clId="{A3CCF48D-4367-40F2-8661-DD8B18CF18A2}" dt="2023-12-01T00:07:21.148" v="5425" actId="478"/>
          <ac:picMkLst>
            <pc:docMk/>
            <pc:sldMk cId="2180131104" sldId="343"/>
            <ac:picMk id="39" creationId="{5C82DB2E-91CF-79E5-267B-1E78859C946E}"/>
          </ac:picMkLst>
        </pc:picChg>
        <pc:cxnChg chg="add del mod">
          <ac:chgData name="Hashimoto, Chie / 橋本　知依" userId="d974ff01-1f92-419a-ba7c-6fd3fb8463af" providerId="ADAL" clId="{A3CCF48D-4367-40F2-8661-DD8B18CF18A2}" dt="2023-12-01T00:09:00.935" v="5444" actId="21"/>
          <ac:cxnSpMkLst>
            <pc:docMk/>
            <pc:sldMk cId="2180131104" sldId="343"/>
            <ac:cxnSpMk id="9" creationId="{453B9A23-9ADA-A7F8-69BE-C05AC1D76A5E}"/>
          </ac:cxnSpMkLst>
        </pc:cxnChg>
        <pc:cxnChg chg="add del mod">
          <ac:chgData name="Hashimoto, Chie / 橋本　知依" userId="d974ff01-1f92-419a-ba7c-6fd3fb8463af" providerId="ADAL" clId="{A3CCF48D-4367-40F2-8661-DD8B18CF18A2}" dt="2023-11-22T07:51:22.434" v="2667"/>
          <ac:cxnSpMkLst>
            <pc:docMk/>
            <pc:sldMk cId="2180131104" sldId="343"/>
            <ac:cxnSpMk id="13" creationId="{E0914D80-6207-479C-AC9E-7AFE59BC4C5D}"/>
          </ac:cxnSpMkLst>
        </pc:cxnChg>
        <pc:cxnChg chg="add del mod">
          <ac:chgData name="Hashimoto, Chie / 橋本　知依" userId="d974ff01-1f92-419a-ba7c-6fd3fb8463af" providerId="ADAL" clId="{A3CCF48D-4367-40F2-8661-DD8B18CF18A2}" dt="2023-11-22T07:51:23.909" v="2669"/>
          <ac:cxnSpMkLst>
            <pc:docMk/>
            <pc:sldMk cId="2180131104" sldId="343"/>
            <ac:cxnSpMk id="15" creationId="{B76699E5-4EA7-44BD-EA24-8CE6B820B79C}"/>
          </ac:cxnSpMkLst>
        </pc:cxnChg>
        <pc:cxnChg chg="del mod">
          <ac:chgData name="Hashimoto, Chie / 橋本　知依" userId="d974ff01-1f92-419a-ba7c-6fd3fb8463af" providerId="ADAL" clId="{A3CCF48D-4367-40F2-8661-DD8B18CF18A2}" dt="2023-11-22T07:50:18.907" v="2641" actId="478"/>
          <ac:cxnSpMkLst>
            <pc:docMk/>
            <pc:sldMk cId="2180131104" sldId="343"/>
            <ac:cxnSpMk id="19" creationId="{364DF187-B46B-1C9A-172D-7FE9175F7158}"/>
          </ac:cxnSpMkLst>
        </pc:cxnChg>
        <pc:cxnChg chg="del mod">
          <ac:chgData name="Hashimoto, Chie / 橋本　知依" userId="d974ff01-1f92-419a-ba7c-6fd3fb8463af" providerId="ADAL" clId="{A3CCF48D-4367-40F2-8661-DD8B18CF18A2}" dt="2023-11-22T07:50:18.907" v="2641" actId="478"/>
          <ac:cxnSpMkLst>
            <pc:docMk/>
            <pc:sldMk cId="2180131104" sldId="343"/>
            <ac:cxnSpMk id="25" creationId="{CF92C02B-BFD6-51F0-0482-BBFF8E509394}"/>
          </ac:cxnSpMkLst>
        </pc:cxnChg>
        <pc:cxnChg chg="del mod">
          <ac:chgData name="Hashimoto, Chie / 橋本　知依" userId="d974ff01-1f92-419a-ba7c-6fd3fb8463af" providerId="ADAL" clId="{A3CCF48D-4367-40F2-8661-DD8B18CF18A2}" dt="2023-11-22T07:50:18.907" v="2641" actId="478"/>
          <ac:cxnSpMkLst>
            <pc:docMk/>
            <pc:sldMk cId="2180131104" sldId="343"/>
            <ac:cxnSpMk id="28" creationId="{629D97A2-5F32-EC5C-0358-F45E5CEC8545}"/>
          </ac:cxnSpMkLst>
        </pc:cxnChg>
        <pc:cxnChg chg="add del mod">
          <ac:chgData name="Hashimoto, Chie / 橋本　知依" userId="d974ff01-1f92-419a-ba7c-6fd3fb8463af" providerId="ADAL" clId="{A3CCF48D-4367-40F2-8661-DD8B18CF18A2}" dt="2023-12-01T00:07:22.973" v="5427" actId="478"/>
          <ac:cxnSpMkLst>
            <pc:docMk/>
            <pc:sldMk cId="2180131104" sldId="343"/>
            <ac:cxnSpMk id="31" creationId="{3FC6D397-29CD-6174-F446-E95C2FBA477F}"/>
          </ac:cxnSpMkLst>
        </pc:cxnChg>
        <pc:cxnChg chg="add del mod">
          <ac:chgData name="Hashimoto, Chie / 橋本　知依" userId="d974ff01-1f92-419a-ba7c-6fd3fb8463af" providerId="ADAL" clId="{A3CCF48D-4367-40F2-8661-DD8B18CF18A2}" dt="2023-12-01T00:09:00.935" v="5444" actId="21"/>
          <ac:cxnSpMkLst>
            <pc:docMk/>
            <pc:sldMk cId="2180131104" sldId="343"/>
            <ac:cxnSpMk id="42" creationId="{85511D59-9EDA-AEBF-1A06-F87FAAC90A14}"/>
          </ac:cxnSpMkLst>
        </pc:cxnChg>
      </pc:sldChg>
      <pc:sldChg chg="addSp delSp modSp add del mod">
        <pc:chgData name="Hashimoto, Chie / 橋本　知依" userId="d974ff01-1f92-419a-ba7c-6fd3fb8463af" providerId="ADAL" clId="{A3CCF48D-4367-40F2-8661-DD8B18CF18A2}" dt="2023-12-01T00:04:48.232" v="5417" actId="47"/>
        <pc:sldMkLst>
          <pc:docMk/>
          <pc:sldMk cId="3990963304" sldId="344"/>
        </pc:sldMkLst>
        <pc:spChg chg="add mod">
          <ac:chgData name="Hashimoto, Chie / 橋本　知依" userId="d974ff01-1f92-419a-ba7c-6fd3fb8463af" providerId="ADAL" clId="{A3CCF48D-4367-40F2-8661-DD8B18CF18A2}" dt="2023-11-27T10:51:22.766" v="3860" actId="1076"/>
          <ac:spMkLst>
            <pc:docMk/>
            <pc:sldMk cId="3990963304" sldId="344"/>
            <ac:spMk id="4" creationId="{8C672791-A548-E251-9272-2AB9E1958B3A}"/>
          </ac:spMkLst>
        </pc:spChg>
        <pc:spChg chg="add mod">
          <ac:chgData name="Hashimoto, Chie / 橋本　知依" userId="d974ff01-1f92-419a-ba7c-6fd3fb8463af" providerId="ADAL" clId="{A3CCF48D-4367-40F2-8661-DD8B18CF18A2}" dt="2023-11-27T10:21:55.879" v="3856" actId="164"/>
          <ac:spMkLst>
            <pc:docMk/>
            <pc:sldMk cId="3990963304" sldId="344"/>
            <ac:spMk id="9" creationId="{B7E32241-7F9D-71C9-848B-D917203CE1E9}"/>
          </ac:spMkLst>
        </pc:spChg>
        <pc:spChg chg="add mod">
          <ac:chgData name="Hashimoto, Chie / 橋本　知依" userId="d974ff01-1f92-419a-ba7c-6fd3fb8463af" providerId="ADAL" clId="{A3CCF48D-4367-40F2-8661-DD8B18CF18A2}" dt="2023-11-27T10:21:55.879" v="3856" actId="164"/>
          <ac:spMkLst>
            <pc:docMk/>
            <pc:sldMk cId="3990963304" sldId="344"/>
            <ac:spMk id="10" creationId="{94B9B348-5A80-2DD3-E155-02DE4C3CE947}"/>
          </ac:spMkLst>
        </pc:spChg>
        <pc:grpChg chg="add mod">
          <ac:chgData name="Hashimoto, Chie / 橋本　知依" userId="d974ff01-1f92-419a-ba7c-6fd3fb8463af" providerId="ADAL" clId="{A3CCF48D-4367-40F2-8661-DD8B18CF18A2}" dt="2023-11-27T10:29:25.701" v="3858" actId="14100"/>
          <ac:grpSpMkLst>
            <pc:docMk/>
            <pc:sldMk cId="3990963304" sldId="344"/>
            <ac:grpSpMk id="14" creationId="{C739968F-D92F-CD85-9831-4D939ACEFC35}"/>
          </ac:grpSpMkLst>
        </pc:grpChg>
        <pc:graphicFrameChg chg="mod modGraphic">
          <ac:chgData name="Hashimoto, Chie / 橋本　知依" userId="d974ff01-1f92-419a-ba7c-6fd3fb8463af" providerId="ADAL" clId="{A3CCF48D-4367-40F2-8661-DD8B18CF18A2}" dt="2023-11-27T10:29:28.467" v="3859" actId="14734"/>
          <ac:graphicFrameMkLst>
            <pc:docMk/>
            <pc:sldMk cId="3990963304" sldId="344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A3CCF48D-4367-40F2-8661-DD8B18CF18A2}" dt="2023-11-27T10:18:39.500" v="3775" actId="22"/>
          <ac:picMkLst>
            <pc:docMk/>
            <pc:sldMk cId="3990963304" sldId="344"/>
            <ac:picMk id="3" creationId="{1951F10F-EE8A-3BA8-8447-C36199B9EEF7}"/>
          </ac:picMkLst>
        </pc:picChg>
        <pc:picChg chg="add mod modCrop">
          <ac:chgData name="Hashimoto, Chie / 橋本　知依" userId="d974ff01-1f92-419a-ba7c-6fd3fb8463af" providerId="ADAL" clId="{A3CCF48D-4367-40F2-8661-DD8B18CF18A2}" dt="2023-11-27T10:21:55.879" v="3856" actId="164"/>
          <ac:picMkLst>
            <pc:docMk/>
            <pc:sldMk cId="3990963304" sldId="344"/>
            <ac:picMk id="7" creationId="{40B7963A-815F-C19D-91BA-6BFD7DABB064}"/>
          </ac:picMkLst>
        </pc:picChg>
        <pc:cxnChg chg="add mod">
          <ac:chgData name="Hashimoto, Chie / 橋本　知依" userId="d974ff01-1f92-419a-ba7c-6fd3fb8463af" providerId="ADAL" clId="{A3CCF48D-4367-40F2-8661-DD8B18CF18A2}" dt="2023-11-27T10:21:55.879" v="3856" actId="164"/>
          <ac:cxnSpMkLst>
            <pc:docMk/>
            <pc:sldMk cId="3990963304" sldId="344"/>
            <ac:cxnSpMk id="11" creationId="{FB60FF4A-52E9-477A-3085-6AC1F6AE4858}"/>
          </ac:cxnSpMkLst>
        </pc:cxnChg>
      </pc:sldChg>
    </pc:docChg>
  </pc:docChgLst>
  <pc:docChgLst>
    <pc:chgData name="Hashimoto, Chie / 橋本　知依" userId="d974ff01-1f92-419a-ba7c-6fd3fb8463af" providerId="ADAL" clId="{89A195EF-6ED5-4CF6-A9D2-4B2930CA5704}"/>
    <pc:docChg chg="undo redo custSel addSld delSld modSld sldOrd">
      <pc:chgData name="Hashimoto, Chie / 橋本　知依" userId="d974ff01-1f92-419a-ba7c-6fd3fb8463af" providerId="ADAL" clId="{89A195EF-6ED5-4CF6-A9D2-4B2930CA5704}" dt="2024-05-28T04:47:04.603" v="4709" actId="20577"/>
      <pc:docMkLst>
        <pc:docMk/>
      </pc:docMkLst>
      <pc:sldChg chg="modSp add mod">
        <pc:chgData name="Hashimoto, Chie / 橋本　知依" userId="d974ff01-1f92-419a-ba7c-6fd3fb8463af" providerId="ADAL" clId="{89A195EF-6ED5-4CF6-A9D2-4B2930CA5704}" dt="2024-05-28T01:19:06.097" v="4199" actId="21"/>
        <pc:sldMkLst>
          <pc:docMk/>
          <pc:sldMk cId="736235912" sldId="342"/>
        </pc:sldMkLst>
        <pc:graphicFrameChg chg="mod modGraphic">
          <ac:chgData name="Hashimoto, Chie / 橋本　知依" userId="d974ff01-1f92-419a-ba7c-6fd3fb8463af" providerId="ADAL" clId="{89A195EF-6ED5-4CF6-A9D2-4B2930CA5704}" dt="2024-05-28T01:19:06.097" v="4199" actId="21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delSp del mod">
        <pc:chgData name="Hashimoto, Chie / 橋本　知依" userId="d974ff01-1f92-419a-ba7c-6fd3fb8463af" providerId="ADAL" clId="{89A195EF-6ED5-4CF6-A9D2-4B2930CA5704}" dt="2024-05-20T11:34:22.711" v="2770" actId="47"/>
        <pc:sldMkLst>
          <pc:docMk/>
          <pc:sldMk cId="2738866523" sldId="343"/>
        </pc:sldMkLst>
        <pc:spChg chg="del">
          <ac:chgData name="Hashimoto, Chie / 橋本　知依" userId="d974ff01-1f92-419a-ba7c-6fd3fb8463af" providerId="ADAL" clId="{89A195EF-6ED5-4CF6-A9D2-4B2930CA5704}" dt="2024-05-16T06:09:30.390" v="36" actId="478"/>
          <ac:spMkLst>
            <pc:docMk/>
            <pc:sldMk cId="2738866523" sldId="343"/>
            <ac:spMk id="9" creationId="{FFA5E1AB-3D11-064F-D1E9-DA2D4D6F50F4}"/>
          </ac:spMkLst>
        </pc:spChg>
        <pc:spChg chg="del">
          <ac:chgData name="Hashimoto, Chie / 橋本　知依" userId="d974ff01-1f92-419a-ba7c-6fd3fb8463af" providerId="ADAL" clId="{89A195EF-6ED5-4CF6-A9D2-4B2930CA5704}" dt="2024-05-16T06:09:31.750" v="37" actId="478"/>
          <ac:spMkLst>
            <pc:docMk/>
            <pc:sldMk cId="2738866523" sldId="343"/>
            <ac:spMk id="10" creationId="{6ECE938A-0766-66A9-1E54-2CEF08A09955}"/>
          </ac:spMkLst>
        </pc:spChg>
        <pc:spChg chg="del">
          <ac:chgData name="Hashimoto, Chie / 橋本　知依" userId="d974ff01-1f92-419a-ba7c-6fd3fb8463af" providerId="ADAL" clId="{89A195EF-6ED5-4CF6-A9D2-4B2930CA5704}" dt="2024-05-16T06:09:32.834" v="38" actId="478"/>
          <ac:spMkLst>
            <pc:docMk/>
            <pc:sldMk cId="2738866523" sldId="343"/>
            <ac:spMk id="14" creationId="{7C874C93-2666-6D52-0820-170678106CFF}"/>
          </ac:spMkLst>
        </pc:spChg>
        <pc:picChg chg="del">
          <ac:chgData name="Hashimoto, Chie / 橋本　知依" userId="d974ff01-1f92-419a-ba7c-6fd3fb8463af" providerId="ADAL" clId="{89A195EF-6ED5-4CF6-A9D2-4B2930CA5704}" dt="2024-05-16T05:45:08.359" v="26" actId="478"/>
          <ac:picMkLst>
            <pc:docMk/>
            <pc:sldMk cId="2738866523" sldId="343"/>
            <ac:picMk id="3" creationId="{8018F944-9C14-C478-F6E5-2EA45A0640DE}"/>
          </ac:picMkLst>
        </pc:picChg>
        <pc:picChg chg="del">
          <ac:chgData name="Hashimoto, Chie / 橋本　知依" userId="d974ff01-1f92-419a-ba7c-6fd3fb8463af" providerId="ADAL" clId="{89A195EF-6ED5-4CF6-A9D2-4B2930CA5704}" dt="2024-05-16T05:45:08.821" v="27" actId="478"/>
          <ac:picMkLst>
            <pc:docMk/>
            <pc:sldMk cId="2738866523" sldId="343"/>
            <ac:picMk id="5" creationId="{4226984B-BCBE-09C5-9DC9-3101FCEF835F}"/>
          </ac:picMkLst>
        </pc:picChg>
        <pc:picChg chg="del">
          <ac:chgData name="Hashimoto, Chie / 橋本　知依" userId="d974ff01-1f92-419a-ba7c-6fd3fb8463af" providerId="ADAL" clId="{89A195EF-6ED5-4CF6-A9D2-4B2930CA5704}" dt="2024-05-16T06:05:58.937" v="35" actId="478"/>
          <ac:picMkLst>
            <pc:docMk/>
            <pc:sldMk cId="2738866523" sldId="343"/>
            <ac:picMk id="7" creationId="{C292F743-6FF2-8F15-CED2-A2227520D703}"/>
          </ac:picMkLst>
        </pc:picChg>
      </pc:sldChg>
      <pc:sldChg chg="addSp delSp modSp add mod">
        <pc:chgData name="Hashimoto, Chie / 橋本　知依" userId="d974ff01-1f92-419a-ba7c-6fd3fb8463af" providerId="ADAL" clId="{89A195EF-6ED5-4CF6-A9D2-4B2930CA5704}" dt="2024-05-28T04:23:00.187" v="4454" actId="20577"/>
        <pc:sldMkLst>
          <pc:docMk/>
          <pc:sldMk cId="2695599913" sldId="344"/>
        </pc:sldMkLst>
        <pc:spChg chg="add mod">
          <ac:chgData name="Hashimoto, Chie / 橋本　知依" userId="d974ff01-1f92-419a-ba7c-6fd3fb8463af" providerId="ADAL" clId="{89A195EF-6ED5-4CF6-A9D2-4B2930CA5704}" dt="2024-05-20T11:37:56.657" v="2773" actId="1076"/>
          <ac:spMkLst>
            <pc:docMk/>
            <pc:sldMk cId="2695599913" sldId="344"/>
            <ac:spMk id="2" creationId="{3E36048C-379E-5BB9-00FD-3A9FF12FB041}"/>
          </ac:spMkLst>
        </pc:spChg>
        <pc:spChg chg="add mod ord">
          <ac:chgData name="Hashimoto, Chie / 橋本　知依" userId="d974ff01-1f92-419a-ba7c-6fd3fb8463af" providerId="ADAL" clId="{89A195EF-6ED5-4CF6-A9D2-4B2930CA5704}" dt="2024-05-27T01:16:26.017" v="3032" actId="1076"/>
          <ac:spMkLst>
            <pc:docMk/>
            <pc:sldMk cId="2695599913" sldId="344"/>
            <ac:spMk id="10" creationId="{17A12058-D229-BDA8-5611-BCD2C028C871}"/>
          </ac:spMkLst>
        </pc:spChg>
        <pc:spChg chg="mod">
          <ac:chgData name="Hashimoto, Chie / 橋本　知依" userId="d974ff01-1f92-419a-ba7c-6fd3fb8463af" providerId="ADAL" clId="{89A195EF-6ED5-4CF6-A9D2-4B2930CA5704}" dt="2024-05-27T01:17:24.817" v="3044" actId="14100"/>
          <ac:spMkLst>
            <pc:docMk/>
            <pc:sldMk cId="2695599913" sldId="344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89A195EF-6ED5-4CF6-A9D2-4B2930CA5704}" dt="2024-05-27T03:22:42.563" v="4183" actId="1076"/>
          <ac:spMkLst>
            <pc:docMk/>
            <pc:sldMk cId="2695599913" sldId="344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89A195EF-6ED5-4CF6-A9D2-4B2930CA5704}" dt="2024-05-27T01:14:53.743" v="3025" actId="20577"/>
          <ac:spMkLst>
            <pc:docMk/>
            <pc:sldMk cId="2695599913" sldId="344"/>
            <ac:spMk id="19" creationId="{C2ADAC5D-B46F-AB15-87BD-C527C6B2922D}"/>
          </ac:spMkLst>
        </pc:spChg>
        <pc:spChg chg="add mod">
          <ac:chgData name="Hashimoto, Chie / 橋本　知依" userId="d974ff01-1f92-419a-ba7c-6fd3fb8463af" providerId="ADAL" clId="{89A195EF-6ED5-4CF6-A9D2-4B2930CA5704}" dt="2024-05-27T01:22:51.093" v="3147" actId="1076"/>
          <ac:spMkLst>
            <pc:docMk/>
            <pc:sldMk cId="2695599913" sldId="344"/>
            <ac:spMk id="22" creationId="{CF7AE581-94CB-4964-4098-2FDD55927DA6}"/>
          </ac:spMkLst>
        </pc:spChg>
        <pc:spChg chg="add mod">
          <ac:chgData name="Hashimoto, Chie / 橋本　知依" userId="d974ff01-1f92-419a-ba7c-6fd3fb8463af" providerId="ADAL" clId="{89A195EF-6ED5-4CF6-A9D2-4B2930CA5704}" dt="2024-05-27T01:22:51.747" v="3148"/>
          <ac:spMkLst>
            <pc:docMk/>
            <pc:sldMk cId="2695599913" sldId="344"/>
            <ac:spMk id="30" creationId="{B09E2A5F-2E8A-AAF8-E13C-5CE3CD162F16}"/>
          </ac:spMkLst>
        </pc:spChg>
        <pc:grpChg chg="add del mod">
          <ac:chgData name="Hashimoto, Chie / 橋本　知依" userId="d974ff01-1f92-419a-ba7c-6fd3fb8463af" providerId="ADAL" clId="{89A195EF-6ED5-4CF6-A9D2-4B2930CA5704}" dt="2024-05-27T03:00:46.401" v="4160" actId="1076"/>
          <ac:grpSpMkLst>
            <pc:docMk/>
            <pc:sldMk cId="2695599913" sldId="344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89A195EF-6ED5-4CF6-A9D2-4B2930CA5704}" dt="2024-05-28T04:23:00.187" v="4454" actId="2057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add del mod modCrop">
          <ac:chgData name="Hashimoto, Chie / 橋本　知依" userId="d974ff01-1f92-419a-ba7c-6fd3fb8463af" providerId="ADAL" clId="{89A195EF-6ED5-4CF6-A9D2-4B2930CA5704}" dt="2024-05-27T01:16:23.185" v="3031" actId="478"/>
          <ac:picMkLst>
            <pc:docMk/>
            <pc:sldMk cId="2695599913" sldId="344"/>
            <ac:picMk id="4" creationId="{664C3090-174C-7201-BBDE-44489BDFF33E}"/>
          </ac:picMkLst>
        </pc:picChg>
        <pc:picChg chg="add del">
          <ac:chgData name="Hashimoto, Chie / 橋本　知依" userId="d974ff01-1f92-419a-ba7c-6fd3fb8463af" providerId="ADAL" clId="{89A195EF-6ED5-4CF6-A9D2-4B2930CA5704}" dt="2024-05-20T11:40:39.015" v="2780" actId="22"/>
          <ac:picMkLst>
            <pc:docMk/>
            <pc:sldMk cId="2695599913" sldId="344"/>
            <ac:picMk id="7" creationId="{2B2B78E7-86E6-5520-3FBE-1FE45E415890}"/>
          </ac:picMkLst>
        </pc:picChg>
        <pc:picChg chg="del">
          <ac:chgData name="Hashimoto, Chie / 橋本　知依" userId="d974ff01-1f92-419a-ba7c-6fd3fb8463af" providerId="ADAL" clId="{89A195EF-6ED5-4CF6-A9D2-4B2930CA5704}" dt="2024-05-20T11:43:36.304" v="2798" actId="478"/>
          <ac:picMkLst>
            <pc:docMk/>
            <pc:sldMk cId="2695599913" sldId="344"/>
            <ac:picMk id="11" creationId="{4936138A-1FDE-6AC9-FE11-3121F206774C}"/>
          </ac:picMkLst>
        </pc:picChg>
        <pc:picChg chg="add del mod ord modCrop">
          <ac:chgData name="Hashimoto, Chie / 橋本　知依" userId="d974ff01-1f92-419a-ba7c-6fd3fb8463af" providerId="ADAL" clId="{89A195EF-6ED5-4CF6-A9D2-4B2930CA5704}" dt="2024-05-27T01:17:11.392" v="3041" actId="478"/>
          <ac:picMkLst>
            <pc:docMk/>
            <pc:sldMk cId="2695599913" sldId="344"/>
            <ac:picMk id="16" creationId="{B9EF05F4-891B-420C-48E1-B2398B8C991A}"/>
          </ac:picMkLst>
        </pc:picChg>
        <pc:picChg chg="add mod">
          <ac:chgData name="Hashimoto, Chie / 橋本　知依" userId="d974ff01-1f92-419a-ba7c-6fd3fb8463af" providerId="ADAL" clId="{89A195EF-6ED5-4CF6-A9D2-4B2930CA5704}" dt="2024-05-27T01:16:17.518" v="3029" actId="14100"/>
          <ac:picMkLst>
            <pc:docMk/>
            <pc:sldMk cId="2695599913" sldId="344"/>
            <ac:picMk id="24" creationId="{59F7F5E7-23C8-26B5-F9E0-7F4809AF595E}"/>
          </ac:picMkLst>
        </pc:picChg>
        <pc:picChg chg="add mod ord modCrop">
          <ac:chgData name="Hashimoto, Chie / 橋本　知依" userId="d974ff01-1f92-419a-ba7c-6fd3fb8463af" providerId="ADAL" clId="{89A195EF-6ED5-4CF6-A9D2-4B2930CA5704}" dt="2024-05-27T01:17:07.577" v="3039" actId="167"/>
          <ac:picMkLst>
            <pc:docMk/>
            <pc:sldMk cId="2695599913" sldId="344"/>
            <ac:picMk id="26" creationId="{94693BEE-F7D7-295F-8956-BC2591DE5F32}"/>
          </ac:picMkLst>
        </pc:picChg>
        <pc:cxnChg chg="mod">
          <ac:chgData name="Hashimoto, Chie / 橋本　知依" userId="d974ff01-1f92-419a-ba7c-6fd3fb8463af" providerId="ADAL" clId="{89A195EF-6ED5-4CF6-A9D2-4B2930CA5704}" dt="2024-05-27T03:22:42.563" v="4183" actId="1076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del">
        <pc:chgData name="Hashimoto, Chie / 橋本　知依" userId="d974ff01-1f92-419a-ba7c-6fd3fb8463af" providerId="ADAL" clId="{89A195EF-6ED5-4CF6-A9D2-4B2930CA5704}" dt="2024-05-20T11:34:22.711" v="2770" actId="47"/>
        <pc:sldMkLst>
          <pc:docMk/>
          <pc:sldMk cId="4019641770" sldId="345"/>
        </pc:sldMkLst>
      </pc:sldChg>
      <pc:sldChg chg="addSp delSp modSp add mod">
        <pc:chgData name="Hashimoto, Chie / 橋本　知依" userId="d974ff01-1f92-419a-ba7c-6fd3fb8463af" providerId="ADAL" clId="{89A195EF-6ED5-4CF6-A9D2-4B2930CA5704}" dt="2024-05-28T04:23:04.912" v="4458" actId="20577"/>
        <pc:sldMkLst>
          <pc:docMk/>
          <pc:sldMk cId="338435638" sldId="346"/>
        </pc:sldMkLst>
        <pc:spChg chg="add del mod">
          <ac:chgData name="Hashimoto, Chie / 橋本　知依" userId="d974ff01-1f92-419a-ba7c-6fd3fb8463af" providerId="ADAL" clId="{89A195EF-6ED5-4CF6-A9D2-4B2930CA5704}" dt="2024-05-20T09:41:10.277" v="336" actId="47"/>
          <ac:spMkLst>
            <pc:docMk/>
            <pc:sldMk cId="338435638" sldId="346"/>
            <ac:spMk id="5" creationId="{154DD393-9C60-473A-F312-4FC09A435E35}"/>
          </ac:spMkLst>
        </pc:spChg>
        <pc:spChg chg="mod">
          <ac:chgData name="Hashimoto, Chie / 橋本　知依" userId="d974ff01-1f92-419a-ba7c-6fd3fb8463af" providerId="ADAL" clId="{89A195EF-6ED5-4CF6-A9D2-4B2930CA5704}" dt="2024-05-20T09:41:31.460" v="345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89A195EF-6ED5-4CF6-A9D2-4B2930CA5704}" dt="2024-05-20T09:41:36.396" v="347" actId="14100"/>
          <ac:spMkLst>
            <pc:docMk/>
            <pc:sldMk cId="338435638" sldId="346"/>
            <ac:spMk id="11" creationId="{82DB4218-80DA-C969-FA4F-37B8ACBE3B98}"/>
          </ac:spMkLst>
        </pc:spChg>
        <pc:spChg chg="mod">
          <ac:chgData name="Hashimoto, Chie / 橋本　知依" userId="d974ff01-1f92-419a-ba7c-6fd3fb8463af" providerId="ADAL" clId="{89A195EF-6ED5-4CF6-A9D2-4B2930CA5704}" dt="2024-05-20T09:41:39.851" v="348" actId="1076"/>
          <ac:spMkLst>
            <pc:docMk/>
            <pc:sldMk cId="338435638" sldId="346"/>
            <ac:spMk id="15" creationId="{469431A0-C067-A3B4-9F0B-52C8413EAB31}"/>
          </ac:spMkLst>
        </pc:spChg>
        <pc:spChg chg="mod">
          <ac:chgData name="Hashimoto, Chie / 橋本　知依" userId="d974ff01-1f92-419a-ba7c-6fd3fb8463af" providerId="ADAL" clId="{89A195EF-6ED5-4CF6-A9D2-4B2930CA5704}" dt="2024-05-20T09:41:43.835" v="349" actId="1076"/>
          <ac:spMkLst>
            <pc:docMk/>
            <pc:sldMk cId="338435638" sldId="346"/>
            <ac:spMk id="16" creationId="{9D80AFA9-BF43-0B41-F9BD-C4676F9C369B}"/>
          </ac:spMkLst>
        </pc:spChg>
        <pc:graphicFrameChg chg="ord modGraphic">
          <ac:chgData name="Hashimoto, Chie / 橋本　知依" userId="d974ff01-1f92-419a-ba7c-6fd3fb8463af" providerId="ADAL" clId="{89A195EF-6ED5-4CF6-A9D2-4B2930CA5704}" dt="2024-05-28T04:23:04.912" v="4458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89A195EF-6ED5-4CF6-A9D2-4B2930CA5704}" dt="2024-05-20T09:41:21.489" v="342" actId="167"/>
          <ac:picMkLst>
            <pc:docMk/>
            <pc:sldMk cId="338435638" sldId="346"/>
            <ac:picMk id="4" creationId="{0751A3CE-01BA-3F2E-1BF1-EE43885B63F3}"/>
          </ac:picMkLst>
        </pc:picChg>
        <pc:picChg chg="del">
          <ac:chgData name="Hashimoto, Chie / 橋本　知依" userId="d974ff01-1f92-419a-ba7c-6fd3fb8463af" providerId="ADAL" clId="{89A195EF-6ED5-4CF6-A9D2-4B2930CA5704}" dt="2024-05-20T09:41:27.226" v="344" actId="478"/>
          <ac:picMkLst>
            <pc:docMk/>
            <pc:sldMk cId="338435638" sldId="346"/>
            <ac:picMk id="7" creationId="{64B7FD4B-3CB6-6981-B120-36BF1DF658D9}"/>
          </ac:picMkLst>
        </pc:picChg>
        <pc:cxnChg chg="mod">
          <ac:chgData name="Hashimoto, Chie / 橋本　知依" userId="d974ff01-1f92-419a-ba7c-6fd3fb8463af" providerId="ADAL" clId="{89A195EF-6ED5-4CF6-A9D2-4B2930CA5704}" dt="2024-05-20T09:41:36.396" v="347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89A195EF-6ED5-4CF6-A9D2-4B2930CA5704}" dt="2024-05-28T04:23:02.608" v="4456" actId="20577"/>
        <pc:sldMkLst>
          <pc:docMk/>
          <pc:sldMk cId="3615076647" sldId="347"/>
        </pc:sldMkLst>
        <pc:spChg chg="del mod">
          <ac:chgData name="Hashimoto, Chie / 橋本　知依" userId="d974ff01-1f92-419a-ba7c-6fd3fb8463af" providerId="ADAL" clId="{89A195EF-6ED5-4CF6-A9D2-4B2930CA5704}" dt="2024-05-28T04:22:32.681" v="4441" actId="21"/>
          <ac:spMkLst>
            <pc:docMk/>
            <pc:sldMk cId="3615076647" sldId="347"/>
            <ac:spMk id="30" creationId="{5F3C50DA-D198-9E8D-FA91-A060116C3E5A}"/>
          </ac:spMkLst>
        </pc:spChg>
        <pc:spChg chg="del">
          <ac:chgData name="Hashimoto, Chie / 橋本　知依" userId="d974ff01-1f92-419a-ba7c-6fd3fb8463af" providerId="ADAL" clId="{89A195EF-6ED5-4CF6-A9D2-4B2930CA5704}" dt="2024-05-28T04:22:32.681" v="4441" actId="21"/>
          <ac:spMkLst>
            <pc:docMk/>
            <pc:sldMk cId="3615076647" sldId="347"/>
            <ac:spMk id="31" creationId="{73D18D78-E401-C22C-7788-6CEB545FA23B}"/>
          </ac:spMkLst>
        </pc:spChg>
        <pc:spChg chg="del">
          <ac:chgData name="Hashimoto, Chie / 橋本　知依" userId="d974ff01-1f92-419a-ba7c-6fd3fb8463af" providerId="ADAL" clId="{89A195EF-6ED5-4CF6-A9D2-4B2930CA5704}" dt="2024-05-28T04:22:32.681" v="4441" actId="21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89A195EF-6ED5-4CF6-A9D2-4B2930CA5704}" dt="2024-05-28T04:22:30.006" v="4440" actId="164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89A195EF-6ED5-4CF6-A9D2-4B2930CA5704}" dt="2024-05-28T04:22:30.006" v="4440" actId="164"/>
          <ac:spMkLst>
            <pc:docMk/>
            <pc:sldMk cId="3615076647" sldId="347"/>
            <ac:spMk id="36" creationId="{CA96974C-A722-E073-1799-2AF7FC42501D}"/>
          </ac:spMkLst>
        </pc:spChg>
        <pc:grpChg chg="add del mod">
          <ac:chgData name="Hashimoto, Chie / 橋本　知依" userId="d974ff01-1f92-419a-ba7c-6fd3fb8463af" providerId="ADAL" clId="{89A195EF-6ED5-4CF6-A9D2-4B2930CA5704}" dt="2024-05-28T04:22:32.681" v="4441" actId="21"/>
          <ac:grpSpMkLst>
            <pc:docMk/>
            <pc:sldMk cId="3615076647" sldId="347"/>
            <ac:grpSpMk id="2" creationId="{8B8CC0D4-69CE-D39A-9464-8099568F2ED4}"/>
          </ac:grpSpMkLst>
        </pc:grpChg>
        <pc:graphicFrameChg chg="mod ord modGraphic">
          <ac:chgData name="Hashimoto, Chie / 橋本　知依" userId="d974ff01-1f92-419a-ba7c-6fd3fb8463af" providerId="ADAL" clId="{89A195EF-6ED5-4CF6-A9D2-4B2930CA5704}" dt="2024-05-28T04:23:02.608" v="4456" actId="2057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89A195EF-6ED5-4CF6-A9D2-4B2930CA5704}" dt="2024-05-28T04:22:30.006" v="4440" actId="164"/>
          <ac:picMkLst>
            <pc:docMk/>
            <pc:sldMk cId="3615076647" sldId="347"/>
            <ac:picMk id="5" creationId="{487FE91A-4169-5A71-245C-A0C20988FE54}"/>
          </ac:picMkLst>
        </pc:picChg>
        <pc:picChg chg="del">
          <ac:chgData name="Hashimoto, Chie / 橋本　知依" userId="d974ff01-1f92-419a-ba7c-6fd3fb8463af" providerId="ADAL" clId="{89A195EF-6ED5-4CF6-A9D2-4B2930CA5704}" dt="2024-05-27T02:53:23.743" v="4101" actId="478"/>
          <ac:picMkLst>
            <pc:docMk/>
            <pc:sldMk cId="3615076647" sldId="347"/>
            <ac:picMk id="33" creationId="{4A0F0E04-FE92-416F-510C-A638D8D3DE2E}"/>
          </ac:picMkLst>
        </pc:picChg>
        <pc:cxnChg chg="mod">
          <ac:chgData name="Hashimoto, Chie / 橋本　知依" userId="d974ff01-1f92-419a-ba7c-6fd3fb8463af" providerId="ADAL" clId="{89A195EF-6ED5-4CF6-A9D2-4B2930CA5704}" dt="2024-05-28T04:22:32.681" v="4441" actId="21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del mod">
        <pc:chgData name="Hashimoto, Chie / 橋本　知依" userId="d974ff01-1f92-419a-ba7c-6fd3fb8463af" providerId="ADAL" clId="{89A195EF-6ED5-4CF6-A9D2-4B2930CA5704}" dt="2024-05-20T11:34:22.711" v="2770" actId="47"/>
        <pc:sldMkLst>
          <pc:docMk/>
          <pc:sldMk cId="3496376620" sldId="348"/>
        </pc:sldMkLst>
        <pc:graphicFrameChg chg="modGraphic">
          <ac:chgData name="Hashimoto, Chie / 橋本　知依" userId="d974ff01-1f92-419a-ba7c-6fd3fb8463af" providerId="ADAL" clId="{89A195EF-6ED5-4CF6-A9D2-4B2930CA5704}" dt="2024-05-17T05:29:49.065" v="45" actId="2057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89A195EF-6ED5-4CF6-A9D2-4B2930CA5704}" dt="2024-05-16T05:45:05.399" v="25" actId="47"/>
        <pc:sldMkLst>
          <pc:docMk/>
          <pc:sldMk cId="2617213752" sldId="2146847928"/>
        </pc:sldMkLst>
      </pc:sldChg>
      <pc:sldChg chg="delSp modSp del mod">
        <pc:chgData name="Hashimoto, Chie / 橋本　知依" userId="d974ff01-1f92-419a-ba7c-6fd3fb8463af" providerId="ADAL" clId="{89A195EF-6ED5-4CF6-A9D2-4B2930CA5704}" dt="2024-05-20T11:34:22.711" v="2770" actId="47"/>
        <pc:sldMkLst>
          <pc:docMk/>
          <pc:sldMk cId="1021387405" sldId="2146847929"/>
        </pc:sldMkLst>
        <pc:spChg chg="del">
          <ac:chgData name="Hashimoto, Chie / 橋本　知依" userId="d974ff01-1f92-419a-ba7c-6fd3fb8463af" providerId="ADAL" clId="{89A195EF-6ED5-4CF6-A9D2-4B2930CA5704}" dt="2024-05-16T05:36:03.749" v="20" actId="478"/>
          <ac:spMkLst>
            <pc:docMk/>
            <pc:sldMk cId="1021387405" sldId="2146847929"/>
            <ac:spMk id="18" creationId="{3211CBBB-B099-B756-9CE5-48FDBDEE1E40}"/>
          </ac:spMkLst>
        </pc:spChg>
        <pc:spChg chg="del">
          <ac:chgData name="Hashimoto, Chie / 橋本　知依" userId="d974ff01-1f92-419a-ba7c-6fd3fb8463af" providerId="ADAL" clId="{89A195EF-6ED5-4CF6-A9D2-4B2930CA5704}" dt="2024-05-16T05:36:03.749" v="20" actId="478"/>
          <ac:spMkLst>
            <pc:docMk/>
            <pc:sldMk cId="1021387405" sldId="2146847929"/>
            <ac:spMk id="19" creationId="{D53997D8-0E9A-E40C-DD35-4012002EC161}"/>
          </ac:spMkLst>
        </pc:spChg>
        <pc:spChg chg="del">
          <ac:chgData name="Hashimoto, Chie / 橋本　知依" userId="d974ff01-1f92-419a-ba7c-6fd3fb8463af" providerId="ADAL" clId="{89A195EF-6ED5-4CF6-A9D2-4B2930CA5704}" dt="2024-05-16T05:36:03.749" v="20" actId="478"/>
          <ac:spMkLst>
            <pc:docMk/>
            <pc:sldMk cId="1021387405" sldId="2146847929"/>
            <ac:spMk id="20" creationId="{A4F16893-ED5D-4472-39C0-73B83433D445}"/>
          </ac:spMkLst>
        </pc:spChg>
        <pc:spChg chg="del">
          <ac:chgData name="Hashimoto, Chie / 橋本　知依" userId="d974ff01-1f92-419a-ba7c-6fd3fb8463af" providerId="ADAL" clId="{89A195EF-6ED5-4CF6-A9D2-4B2930CA5704}" dt="2024-05-16T05:36:05.689" v="21" actId="478"/>
          <ac:spMkLst>
            <pc:docMk/>
            <pc:sldMk cId="1021387405" sldId="2146847929"/>
            <ac:spMk id="25" creationId="{D218C078-64DD-469C-70B9-7A5D713AFE78}"/>
          </ac:spMkLst>
        </pc:spChg>
        <pc:grpChg chg="del">
          <ac:chgData name="Hashimoto, Chie / 橋本　知依" userId="d974ff01-1f92-419a-ba7c-6fd3fb8463af" providerId="ADAL" clId="{89A195EF-6ED5-4CF6-A9D2-4B2930CA5704}" dt="2024-05-16T05:35:55.593" v="17" actId="478"/>
          <ac:grpSpMkLst>
            <pc:docMk/>
            <pc:sldMk cId="1021387405" sldId="2146847929"/>
            <ac:grpSpMk id="15" creationId="{43D529A9-CBBA-EDAF-9484-3E5AC7B0A29E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16T05:36:11.967" v="24" actId="20577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89A195EF-6ED5-4CF6-A9D2-4B2930CA5704}" dt="2024-05-16T05:36:03.749" v="20" actId="478"/>
          <ac:picMkLst>
            <pc:docMk/>
            <pc:sldMk cId="1021387405" sldId="2146847929"/>
            <ac:picMk id="17" creationId="{EF9D74D1-DBB8-F327-5A79-D935F0B2745D}"/>
          </ac:picMkLst>
        </pc:picChg>
        <pc:cxnChg chg="mod">
          <ac:chgData name="Hashimoto, Chie / 橋本　知依" userId="d974ff01-1f92-419a-ba7c-6fd3fb8463af" providerId="ADAL" clId="{89A195EF-6ED5-4CF6-A9D2-4B2930CA5704}" dt="2024-05-16T05:36:03.749" v="20" actId="478"/>
          <ac:cxnSpMkLst>
            <pc:docMk/>
            <pc:sldMk cId="1021387405" sldId="2146847929"/>
            <ac:cxnSpMk id="22" creationId="{D506B0A8-EE9A-EAD1-CA67-4C0C042E0B44}"/>
          </ac:cxnSpMkLst>
        </pc:cxnChg>
      </pc:sldChg>
      <pc:sldChg chg="addSp delSp modSp add mod">
        <pc:chgData name="Hashimoto, Chie / 橋本　知依" userId="d974ff01-1f92-419a-ba7c-6fd3fb8463af" providerId="ADAL" clId="{89A195EF-6ED5-4CF6-A9D2-4B2930CA5704}" dt="2024-05-20T09:24:50.703" v="324" actId="14734"/>
        <pc:sldMkLst>
          <pc:docMk/>
          <pc:sldMk cId="3411153766" sldId="2146847930"/>
        </pc:sldMkLst>
        <pc:spChg chg="del">
          <ac:chgData name="Hashimoto, Chie / 橋本　知依" userId="d974ff01-1f92-419a-ba7c-6fd3fb8463af" providerId="ADAL" clId="{89A195EF-6ED5-4CF6-A9D2-4B2930CA5704}" dt="2024-05-16T05:53:54.281" v="33" actId="478"/>
          <ac:spMkLst>
            <pc:docMk/>
            <pc:sldMk cId="3411153766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89A195EF-6ED5-4CF6-A9D2-4B2930CA5704}" dt="2024-05-16T05:53:54.281" v="33" actId="478"/>
          <ac:spMkLst>
            <pc:docMk/>
            <pc:sldMk cId="3411153766" sldId="2146847930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89A195EF-6ED5-4CF6-A9D2-4B2930CA5704}" dt="2024-05-20T08:26:18.153" v="60" actId="14100"/>
          <ac:spMkLst>
            <pc:docMk/>
            <pc:sldMk cId="3411153766" sldId="2146847930"/>
            <ac:spMk id="9" creationId="{DA3EE73B-4B3C-F909-A5FC-0CCD403FC2CC}"/>
          </ac:spMkLst>
        </pc:spChg>
        <pc:spChg chg="mod">
          <ac:chgData name="Hashimoto, Chie / 橋本　知依" userId="d974ff01-1f92-419a-ba7c-6fd3fb8463af" providerId="ADAL" clId="{89A195EF-6ED5-4CF6-A9D2-4B2930CA5704}" dt="2024-05-20T08:26:21.888" v="61" actId="1076"/>
          <ac:spMkLst>
            <pc:docMk/>
            <pc:sldMk cId="3411153766" sldId="2146847930"/>
            <ac:spMk id="11" creationId="{F1D8172C-CD14-972F-B9CD-1D4B0A44F251}"/>
          </ac:spMkLst>
        </pc:spChg>
        <pc:spChg chg="add mod">
          <ac:chgData name="Hashimoto, Chie / 橋本　知依" userId="d974ff01-1f92-419a-ba7c-6fd3fb8463af" providerId="ADAL" clId="{89A195EF-6ED5-4CF6-A9D2-4B2930CA5704}" dt="2024-05-20T09:24:43.557" v="323" actId="20577"/>
          <ac:spMkLst>
            <pc:docMk/>
            <pc:sldMk cId="3411153766" sldId="2146847930"/>
            <ac:spMk id="17" creationId="{D4A4F1DD-4094-EDC0-CE96-EA2E8EEAF5F7}"/>
          </ac:spMkLst>
        </pc:spChg>
        <pc:spChg chg="add mod topLvl">
          <ac:chgData name="Hashimoto, Chie / 橋本　知依" userId="d974ff01-1f92-419a-ba7c-6fd3fb8463af" providerId="ADAL" clId="{89A195EF-6ED5-4CF6-A9D2-4B2930CA5704}" dt="2024-05-20T09:05:35.572" v="276" actId="165"/>
          <ac:spMkLst>
            <pc:docMk/>
            <pc:sldMk cId="3411153766" sldId="2146847930"/>
            <ac:spMk id="21" creationId="{194D79B7-2AE0-07D8-380C-08A08981E784}"/>
          </ac:spMkLst>
        </pc:spChg>
        <pc:spChg chg="add mod">
          <ac:chgData name="Hashimoto, Chie / 橋本　知依" userId="d974ff01-1f92-419a-ba7c-6fd3fb8463af" providerId="ADAL" clId="{89A195EF-6ED5-4CF6-A9D2-4B2930CA5704}" dt="2024-05-20T09:05:32.348" v="275" actId="14100"/>
          <ac:spMkLst>
            <pc:docMk/>
            <pc:sldMk cId="3411153766" sldId="2146847930"/>
            <ac:spMk id="29" creationId="{ABDF04BC-5D48-269E-0BB9-3089016B06EF}"/>
          </ac:spMkLst>
        </pc:spChg>
        <pc:grpChg chg="mod">
          <ac:chgData name="Hashimoto, Chie / 橋本　知依" userId="d974ff01-1f92-419a-ba7c-6fd3fb8463af" providerId="ADAL" clId="{89A195EF-6ED5-4CF6-A9D2-4B2930CA5704}" dt="2024-05-20T09:04:43.735" v="270" actId="164"/>
          <ac:grpSpMkLst>
            <pc:docMk/>
            <pc:sldMk cId="3411153766" sldId="2146847930"/>
            <ac:grpSpMk id="22" creationId="{D6CEA715-F3F2-FE0C-3B01-0685E619F8C9}"/>
          </ac:grpSpMkLst>
        </pc:grpChg>
        <pc:grpChg chg="mod">
          <ac:chgData name="Hashimoto, Chie / 橋本　知依" userId="d974ff01-1f92-419a-ba7c-6fd3fb8463af" providerId="ADAL" clId="{89A195EF-6ED5-4CF6-A9D2-4B2930CA5704}" dt="2024-05-20T09:04:43.735" v="270" actId="164"/>
          <ac:grpSpMkLst>
            <pc:docMk/>
            <pc:sldMk cId="3411153766" sldId="2146847930"/>
            <ac:grpSpMk id="23" creationId="{D37E43FC-1E64-8823-CBCA-7E323F215E76}"/>
          </ac:grpSpMkLst>
        </pc:grpChg>
        <pc:grpChg chg="add del mod">
          <ac:chgData name="Hashimoto, Chie / 橋本　知依" userId="d974ff01-1f92-419a-ba7c-6fd3fb8463af" providerId="ADAL" clId="{89A195EF-6ED5-4CF6-A9D2-4B2930CA5704}" dt="2024-05-20T09:05:35.572" v="276" actId="165"/>
          <ac:grpSpMkLst>
            <pc:docMk/>
            <pc:sldMk cId="3411153766" sldId="2146847930"/>
            <ac:grpSpMk id="24" creationId="{812B0A7A-F0AD-FB30-1218-75B0810A0FBA}"/>
          </ac:grpSpMkLst>
        </pc:grpChg>
        <pc:grpChg chg="add mod">
          <ac:chgData name="Hashimoto, Chie / 橋本　知依" userId="d974ff01-1f92-419a-ba7c-6fd3fb8463af" providerId="ADAL" clId="{89A195EF-6ED5-4CF6-A9D2-4B2930CA5704}" dt="2024-05-20T09:04:46.269" v="271" actId="1076"/>
          <ac:grpSpMkLst>
            <pc:docMk/>
            <pc:sldMk cId="3411153766" sldId="2146847930"/>
            <ac:grpSpMk id="25" creationId="{CEF9D8C5-4147-2322-4A2E-5A2615399488}"/>
          </ac:grpSpMkLst>
        </pc:grpChg>
        <pc:grpChg chg="mod">
          <ac:chgData name="Hashimoto, Chie / 橋本　知依" userId="d974ff01-1f92-419a-ba7c-6fd3fb8463af" providerId="ADAL" clId="{89A195EF-6ED5-4CF6-A9D2-4B2930CA5704}" dt="2024-05-20T09:04:43.735" v="270" actId="164"/>
          <ac:grpSpMkLst>
            <pc:docMk/>
            <pc:sldMk cId="3411153766" sldId="2146847930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89A195EF-6ED5-4CF6-A9D2-4B2930CA5704}" dt="2024-05-20T09:24:50.703" v="324" actId="14734"/>
          <ac:graphicFrameMkLst>
            <pc:docMk/>
            <pc:sldMk cId="3411153766" sldId="2146847930"/>
            <ac:graphicFrameMk id="14" creationId="{BAB5485D-46A9-1795-D8EB-5412EF3D411B}"/>
          </ac:graphicFrameMkLst>
        </pc:graphicFrameChg>
        <pc:picChg chg="mod modCrop">
          <ac:chgData name="Hashimoto, Chie / 橋本　知依" userId="d974ff01-1f92-419a-ba7c-6fd3fb8463af" providerId="ADAL" clId="{89A195EF-6ED5-4CF6-A9D2-4B2930CA5704}" dt="2024-05-20T08:02:23.384" v="46" actId="732"/>
          <ac:picMkLst>
            <pc:docMk/>
            <pc:sldMk cId="3411153766" sldId="2146847930"/>
            <ac:picMk id="4" creationId="{0896C095-EA6C-B453-C2CC-2DEE199D267F}"/>
          </ac:picMkLst>
        </pc:picChg>
        <pc:picChg chg="add mod ord modCrop">
          <ac:chgData name="Hashimoto, Chie / 橋本　知依" userId="d974ff01-1f92-419a-ba7c-6fd3fb8463af" providerId="ADAL" clId="{89A195EF-6ED5-4CF6-A9D2-4B2930CA5704}" dt="2024-05-20T09:04:43.735" v="270" actId="164"/>
          <ac:picMkLst>
            <pc:docMk/>
            <pc:sldMk cId="3411153766" sldId="2146847930"/>
            <ac:picMk id="5" creationId="{115CDCB8-C262-E4E7-8461-ECB9310C714B}"/>
          </ac:picMkLst>
        </pc:picChg>
        <pc:picChg chg="del">
          <ac:chgData name="Hashimoto, Chie / 橋本　知依" userId="d974ff01-1f92-419a-ba7c-6fd3fb8463af" providerId="ADAL" clId="{89A195EF-6ED5-4CF6-A9D2-4B2930CA5704}" dt="2024-05-20T08:26:12.548" v="58" actId="478"/>
          <ac:picMkLst>
            <pc:docMk/>
            <pc:sldMk cId="3411153766" sldId="2146847930"/>
            <ac:picMk id="18" creationId="{74A3783E-B4A9-11B9-62DE-D5914ED9E076}"/>
          </ac:picMkLst>
        </pc:picChg>
        <pc:picChg chg="add mod topLvl modCrop">
          <ac:chgData name="Hashimoto, Chie / 橋本　知依" userId="d974ff01-1f92-419a-ba7c-6fd3fb8463af" providerId="ADAL" clId="{89A195EF-6ED5-4CF6-A9D2-4B2930CA5704}" dt="2024-05-20T09:05:35.572" v="276" actId="165"/>
          <ac:picMkLst>
            <pc:docMk/>
            <pc:sldMk cId="3411153766" sldId="2146847930"/>
            <ac:picMk id="20" creationId="{07A53412-D17A-F7CB-8388-657DBEC62429}"/>
          </ac:picMkLst>
        </pc:picChg>
        <pc:cxnChg chg="mod">
          <ac:chgData name="Hashimoto, Chie / 橋本　知依" userId="d974ff01-1f92-419a-ba7c-6fd3fb8463af" providerId="ADAL" clId="{89A195EF-6ED5-4CF6-A9D2-4B2930CA5704}" dt="2024-05-20T08:26:21.888" v="61" actId="1076"/>
          <ac:cxnSpMkLst>
            <pc:docMk/>
            <pc:sldMk cId="3411153766" sldId="2146847930"/>
            <ac:cxnSpMk id="10" creationId="{F86769A6-5341-A791-498A-E68F43AFBE9A}"/>
          </ac:cxnSpMkLst>
        </pc:cxnChg>
        <pc:cxnChg chg="mod">
          <ac:chgData name="Hashimoto, Chie / 橋本　知依" userId="d974ff01-1f92-419a-ba7c-6fd3fb8463af" providerId="ADAL" clId="{89A195EF-6ED5-4CF6-A9D2-4B2930CA5704}" dt="2024-05-20T09:04:43.735" v="270" actId="164"/>
          <ac:cxnSpMkLst>
            <pc:docMk/>
            <pc:sldMk cId="3411153766" sldId="2146847930"/>
            <ac:cxnSpMk id="13" creationId="{1292F0D4-E668-8784-2D40-9367D0A1C0D0}"/>
          </ac:cxnSpMkLst>
        </pc:cxnChg>
        <pc:cxnChg chg="mod">
          <ac:chgData name="Hashimoto, Chie / 橋本　知依" userId="d974ff01-1f92-419a-ba7c-6fd3fb8463af" providerId="ADAL" clId="{89A195EF-6ED5-4CF6-A9D2-4B2930CA5704}" dt="2024-05-20T09:04:43.735" v="270" actId="164"/>
          <ac:cxnSpMkLst>
            <pc:docMk/>
            <pc:sldMk cId="3411153766" sldId="2146847930"/>
            <ac:cxnSpMk id="28" creationId="{3E4886F7-4D31-15DC-59EB-77072A06F86D}"/>
          </ac:cxnSpMkLst>
        </pc:cxnChg>
        <pc:cxnChg chg="add mod">
          <ac:chgData name="Hashimoto, Chie / 橋本　知依" userId="d974ff01-1f92-419a-ba7c-6fd3fb8463af" providerId="ADAL" clId="{89A195EF-6ED5-4CF6-A9D2-4B2930CA5704}" dt="2024-05-20T09:17:23.180" v="279" actId="14100"/>
          <ac:cxnSpMkLst>
            <pc:docMk/>
            <pc:sldMk cId="3411153766" sldId="2146847930"/>
            <ac:cxnSpMk id="30" creationId="{744CC30C-31AE-77BD-D8D4-D6D569D8D1A4}"/>
          </ac:cxnSpMkLst>
        </pc:cxnChg>
      </pc:sldChg>
      <pc:sldChg chg="new del">
        <pc:chgData name="Hashimoto, Chie / 橋本　知依" userId="d974ff01-1f92-419a-ba7c-6fd3fb8463af" providerId="ADAL" clId="{89A195EF-6ED5-4CF6-A9D2-4B2930CA5704}" dt="2024-05-20T11:34:22.711" v="2770" actId="47"/>
        <pc:sldMkLst>
          <pc:docMk/>
          <pc:sldMk cId="1295211600" sldId="2146847931"/>
        </pc:sldMkLst>
      </pc:sldChg>
      <pc:sldChg chg="addSp delSp modSp add del mod ord">
        <pc:chgData name="Hashimoto, Chie / 橋本　知依" userId="d974ff01-1f92-419a-ba7c-6fd3fb8463af" providerId="ADAL" clId="{89A195EF-6ED5-4CF6-A9D2-4B2930CA5704}" dt="2024-05-27T02:05:42.559" v="4095" actId="47"/>
        <pc:sldMkLst>
          <pc:docMk/>
          <pc:sldMk cId="769794232" sldId="2146847932"/>
        </pc:sldMkLst>
        <pc:spChg chg="del">
          <ac:chgData name="Hashimoto, Chie / 橋本　知依" userId="d974ff01-1f92-419a-ba7c-6fd3fb8463af" providerId="ADAL" clId="{89A195EF-6ED5-4CF6-A9D2-4B2930CA5704}" dt="2024-05-20T10:06:11.236" v="358" actId="478"/>
          <ac:spMkLst>
            <pc:docMk/>
            <pc:sldMk cId="769794232" sldId="2146847932"/>
            <ac:spMk id="11" creationId="{135E6EF0-F068-9537-1AD0-2CAC135C1F22}"/>
          </ac:spMkLst>
        </pc:spChg>
        <pc:spChg chg="del">
          <ac:chgData name="Hashimoto, Chie / 橋本　知依" userId="d974ff01-1f92-419a-ba7c-6fd3fb8463af" providerId="ADAL" clId="{89A195EF-6ED5-4CF6-A9D2-4B2930CA5704}" dt="2024-05-20T10:06:11.236" v="358" actId="478"/>
          <ac:spMkLst>
            <pc:docMk/>
            <pc:sldMk cId="769794232" sldId="2146847932"/>
            <ac:spMk id="12" creationId="{F746B6C9-B986-63BA-2E0B-EB8CD726E69D}"/>
          </ac:spMkLst>
        </pc:spChg>
        <pc:spChg chg="del">
          <ac:chgData name="Hashimoto, Chie / 橋本　知依" userId="d974ff01-1f92-419a-ba7c-6fd3fb8463af" providerId="ADAL" clId="{89A195EF-6ED5-4CF6-A9D2-4B2930CA5704}" dt="2024-05-20T10:06:11.236" v="358" actId="478"/>
          <ac:spMkLst>
            <pc:docMk/>
            <pc:sldMk cId="769794232" sldId="2146847932"/>
            <ac:spMk id="13" creationId="{C5764E54-FE74-4D59-2A78-AF43667ABDC3}"/>
          </ac:spMkLst>
        </pc:spChg>
        <pc:spChg chg="add mod">
          <ac:chgData name="Hashimoto, Chie / 橋本　知依" userId="d974ff01-1f92-419a-ba7c-6fd3fb8463af" providerId="ADAL" clId="{89A195EF-6ED5-4CF6-A9D2-4B2930CA5704}" dt="2024-05-20T11:33:59.889" v="2767" actId="164"/>
          <ac:spMkLst>
            <pc:docMk/>
            <pc:sldMk cId="769794232" sldId="2146847932"/>
            <ac:spMk id="15" creationId="{D3D731F8-962E-6D03-8055-258F3425E1D9}"/>
          </ac:spMkLst>
        </pc:spChg>
        <pc:spChg chg="del">
          <ac:chgData name="Hashimoto, Chie / 橋本　知依" userId="d974ff01-1f92-419a-ba7c-6fd3fb8463af" providerId="ADAL" clId="{89A195EF-6ED5-4CF6-A9D2-4B2930CA5704}" dt="2024-05-20T10:06:05.943" v="355" actId="478"/>
          <ac:spMkLst>
            <pc:docMk/>
            <pc:sldMk cId="769794232" sldId="2146847932"/>
            <ac:spMk id="20" creationId="{AF64687F-73E4-D080-AFB1-17F092EAA698}"/>
          </ac:spMkLst>
        </pc:spChg>
        <pc:grpChg chg="add del mod">
          <ac:chgData name="Hashimoto, Chie / 橋本　知依" userId="d974ff01-1f92-419a-ba7c-6fd3fb8463af" providerId="ADAL" clId="{89A195EF-6ED5-4CF6-A9D2-4B2930CA5704}" dt="2024-05-27T01:53:36.850" v="3818" actId="21"/>
          <ac:grpSpMkLst>
            <pc:docMk/>
            <pc:sldMk cId="769794232" sldId="2146847932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7T01:53:26.119" v="3813" actId="21"/>
          <ac:graphicFrameMkLst>
            <pc:docMk/>
            <pc:sldMk cId="769794232" sldId="2146847932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89A195EF-6ED5-4CF6-A9D2-4B2930CA5704}" dt="2024-05-27T01:52:54.310" v="3802" actId="21"/>
          <ac:picMkLst>
            <pc:docMk/>
            <pc:sldMk cId="769794232" sldId="2146847932"/>
            <ac:picMk id="3" creationId="{23BFBAEB-0AE3-BED0-970D-57B651806106}"/>
          </ac:picMkLst>
        </pc:picChg>
        <pc:picChg chg="add del mod modCrop">
          <ac:chgData name="Hashimoto, Chie / 橋本　知依" userId="d974ff01-1f92-419a-ba7c-6fd3fb8463af" providerId="ADAL" clId="{89A195EF-6ED5-4CF6-A9D2-4B2930CA5704}" dt="2024-05-20T10:45:03.522" v="1158" actId="21"/>
          <ac:picMkLst>
            <pc:docMk/>
            <pc:sldMk cId="769794232" sldId="2146847932"/>
            <ac:picMk id="5" creationId="{4CE60255-9830-B808-7ED2-CABBBB3B0AEF}"/>
          </ac:picMkLst>
        </pc:picChg>
        <pc:picChg chg="add del">
          <ac:chgData name="Hashimoto, Chie / 橋本　知依" userId="d974ff01-1f92-419a-ba7c-6fd3fb8463af" providerId="ADAL" clId="{89A195EF-6ED5-4CF6-A9D2-4B2930CA5704}" dt="2024-05-20T10:30:05.359" v="744" actId="22"/>
          <ac:picMkLst>
            <pc:docMk/>
            <pc:sldMk cId="769794232" sldId="2146847932"/>
            <ac:picMk id="9" creationId="{69685848-4AC9-F3A4-D3D6-A52B67D94560}"/>
          </ac:picMkLst>
        </pc:picChg>
        <pc:picChg chg="add mod modCrop">
          <ac:chgData name="Hashimoto, Chie / 橋本　知依" userId="d974ff01-1f92-419a-ba7c-6fd3fb8463af" providerId="ADAL" clId="{89A195EF-6ED5-4CF6-A9D2-4B2930CA5704}" dt="2024-05-20T11:33:59.889" v="2767" actId="164"/>
          <ac:picMkLst>
            <pc:docMk/>
            <pc:sldMk cId="769794232" sldId="2146847932"/>
            <ac:picMk id="14" creationId="{E7342799-C044-1FFA-4F8D-17E69B777CA0}"/>
          </ac:picMkLst>
        </pc:picChg>
        <pc:picChg chg="del">
          <ac:chgData name="Hashimoto, Chie / 橋本　知依" userId="d974ff01-1f92-419a-ba7c-6fd3fb8463af" providerId="ADAL" clId="{89A195EF-6ED5-4CF6-A9D2-4B2930CA5704}" dt="2024-05-20T10:06:05.292" v="354" actId="478"/>
          <ac:picMkLst>
            <pc:docMk/>
            <pc:sldMk cId="769794232" sldId="2146847932"/>
            <ac:picMk id="17" creationId="{C9E3CD4A-9ECC-DB8E-866D-1A301B02A33C}"/>
          </ac:picMkLst>
        </pc:picChg>
        <pc:picChg chg="del">
          <ac:chgData name="Hashimoto, Chie / 橋本　知依" userId="d974ff01-1f92-419a-ba7c-6fd3fb8463af" providerId="ADAL" clId="{89A195EF-6ED5-4CF6-A9D2-4B2930CA5704}" dt="2024-05-20T10:06:03.466" v="353" actId="478"/>
          <ac:picMkLst>
            <pc:docMk/>
            <pc:sldMk cId="769794232" sldId="2146847932"/>
            <ac:picMk id="19" creationId="{4D1F617B-4314-F7B5-2067-1DC4B546B8E3}"/>
          </ac:picMkLst>
        </pc:picChg>
      </pc:sldChg>
      <pc:sldChg chg="addSp delSp modSp add mod ord">
        <pc:chgData name="Hashimoto, Chie / 橋本　知依" userId="d974ff01-1f92-419a-ba7c-6fd3fb8463af" providerId="ADAL" clId="{89A195EF-6ED5-4CF6-A9D2-4B2930CA5704}" dt="2024-05-27T01:54:12.223" v="3839" actId="20577"/>
        <pc:sldMkLst>
          <pc:docMk/>
          <pc:sldMk cId="4265197479" sldId="2146847933"/>
        </pc:sldMkLst>
        <pc:spChg chg="add mod">
          <ac:chgData name="Hashimoto, Chie / 橋本　知依" userId="d974ff01-1f92-419a-ba7c-6fd3fb8463af" providerId="ADAL" clId="{89A195EF-6ED5-4CF6-A9D2-4B2930CA5704}" dt="2024-05-20T10:40:51.231" v="943" actId="164"/>
          <ac:spMkLst>
            <pc:docMk/>
            <pc:sldMk cId="4265197479" sldId="2146847933"/>
            <ac:spMk id="10" creationId="{AD380166-16F4-1133-5E13-306E93CC9BF2}"/>
          </ac:spMkLst>
        </pc:spChg>
        <pc:spChg chg="add mod">
          <ac:chgData name="Hashimoto, Chie / 橋本　知依" userId="d974ff01-1f92-419a-ba7c-6fd3fb8463af" providerId="ADAL" clId="{89A195EF-6ED5-4CF6-A9D2-4B2930CA5704}" dt="2024-05-20T10:41:36.059" v="1040" actId="207"/>
          <ac:spMkLst>
            <pc:docMk/>
            <pc:sldMk cId="4265197479" sldId="2146847933"/>
            <ac:spMk id="12" creationId="{E0093645-CFC6-2849-4160-05B108F33725}"/>
          </ac:spMkLst>
        </pc:spChg>
        <pc:grpChg chg="add mod">
          <ac:chgData name="Hashimoto, Chie / 橋本　知依" userId="d974ff01-1f92-419a-ba7c-6fd3fb8463af" providerId="ADAL" clId="{89A195EF-6ED5-4CF6-A9D2-4B2930CA5704}" dt="2024-05-20T10:40:51.231" v="943" actId="164"/>
          <ac:grpSpMkLst>
            <pc:docMk/>
            <pc:sldMk cId="4265197479" sldId="2146847933"/>
            <ac:grpSpMk id="11" creationId="{B61A9914-F238-F6EA-A07A-A19276F70AFA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7T01:54:12.223" v="3839" actId="20577"/>
          <ac:graphicFrameMkLst>
            <pc:docMk/>
            <pc:sldMk cId="4265197479" sldId="214684793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89A195EF-6ED5-4CF6-A9D2-4B2930CA5704}" dt="2024-05-20T10:30:09.422" v="746" actId="478"/>
          <ac:picMkLst>
            <pc:docMk/>
            <pc:sldMk cId="4265197479" sldId="2146847933"/>
            <ac:picMk id="3" creationId="{23BFBAEB-0AE3-BED0-970D-57B651806106}"/>
          </ac:picMkLst>
        </pc:picChg>
        <pc:picChg chg="add del mod">
          <ac:chgData name="Hashimoto, Chie / 橋本　知依" userId="d974ff01-1f92-419a-ba7c-6fd3fb8463af" providerId="ADAL" clId="{89A195EF-6ED5-4CF6-A9D2-4B2930CA5704}" dt="2024-05-20T10:40:15.549" v="935" actId="478"/>
          <ac:picMkLst>
            <pc:docMk/>
            <pc:sldMk cId="4265197479" sldId="2146847933"/>
            <ac:picMk id="4" creationId="{44770645-6F0C-16D1-5BEE-9D80D8DB590A}"/>
          </ac:picMkLst>
        </pc:picChg>
        <pc:picChg chg="del">
          <ac:chgData name="Hashimoto, Chie / 橋本　知依" userId="d974ff01-1f92-419a-ba7c-6fd3fb8463af" providerId="ADAL" clId="{89A195EF-6ED5-4CF6-A9D2-4B2930CA5704}" dt="2024-05-20T10:30:11.270" v="747" actId="478"/>
          <ac:picMkLst>
            <pc:docMk/>
            <pc:sldMk cId="4265197479" sldId="2146847933"/>
            <ac:picMk id="5" creationId="{4CE60255-9830-B808-7ED2-CABBBB3B0AEF}"/>
          </ac:picMkLst>
        </pc:picChg>
        <pc:picChg chg="add mod">
          <ac:chgData name="Hashimoto, Chie / 橋本　知依" userId="d974ff01-1f92-419a-ba7c-6fd3fb8463af" providerId="ADAL" clId="{89A195EF-6ED5-4CF6-A9D2-4B2930CA5704}" dt="2024-05-20T10:40:51.231" v="943" actId="164"/>
          <ac:picMkLst>
            <pc:docMk/>
            <pc:sldMk cId="4265197479" sldId="2146847933"/>
            <ac:picMk id="9" creationId="{DDABAA3F-08BB-0077-766F-DDB78EEF9038}"/>
          </ac:picMkLst>
        </pc:picChg>
        <pc:picChg chg="add del mod">
          <ac:chgData name="Hashimoto, Chie / 橋本　知依" userId="d974ff01-1f92-419a-ba7c-6fd3fb8463af" providerId="ADAL" clId="{89A195EF-6ED5-4CF6-A9D2-4B2930CA5704}" dt="2024-05-20T10:44:45.849" v="1153" actId="21"/>
          <ac:picMkLst>
            <pc:docMk/>
            <pc:sldMk cId="4265197479" sldId="2146847933"/>
            <ac:picMk id="14" creationId="{654FA070-954F-71A1-7B6A-342C1DB7D4A1}"/>
          </ac:picMkLst>
        </pc:picChg>
        <pc:picChg chg="add mod">
          <ac:chgData name="Hashimoto, Chie / 橋本　知依" userId="d974ff01-1f92-419a-ba7c-6fd3fb8463af" providerId="ADAL" clId="{89A195EF-6ED5-4CF6-A9D2-4B2930CA5704}" dt="2024-05-20T10:45:05.318" v="1160" actId="1076"/>
          <ac:picMkLst>
            <pc:docMk/>
            <pc:sldMk cId="4265197479" sldId="2146847933"/>
            <ac:picMk id="15" creationId="{4CE60255-9830-B808-7ED2-CABBBB3B0AEF}"/>
          </ac:picMkLst>
        </pc:picChg>
      </pc:sldChg>
      <pc:sldChg chg="addSp delSp modSp add mod">
        <pc:chgData name="Hashimoto, Chie / 橋本　知依" userId="d974ff01-1f92-419a-ba7c-6fd3fb8463af" providerId="ADAL" clId="{89A195EF-6ED5-4CF6-A9D2-4B2930CA5704}" dt="2024-05-27T03:22:46.188" v="4186" actId="21"/>
        <pc:sldMkLst>
          <pc:docMk/>
          <pc:sldMk cId="3784231779" sldId="2146847934"/>
        </pc:sldMkLst>
        <pc:spChg chg="add mod">
          <ac:chgData name="Hashimoto, Chie / 橋本　知依" userId="d974ff01-1f92-419a-ba7c-6fd3fb8463af" providerId="ADAL" clId="{89A195EF-6ED5-4CF6-A9D2-4B2930CA5704}" dt="2024-05-20T10:45:24.579" v="1167" actId="14100"/>
          <ac:spMkLst>
            <pc:docMk/>
            <pc:sldMk cId="3784231779" sldId="2146847934"/>
            <ac:spMk id="2" creationId="{0CF8FB69-B93E-5800-2F8F-BC98E0D96ACD}"/>
          </ac:spMkLst>
        </pc:spChg>
        <pc:spChg chg="add mod">
          <ac:chgData name="Hashimoto, Chie / 橋本　知依" userId="d974ff01-1f92-419a-ba7c-6fd3fb8463af" providerId="ADAL" clId="{89A195EF-6ED5-4CF6-A9D2-4B2930CA5704}" dt="2024-05-20T10:45:53.295" v="1200" actId="1076"/>
          <ac:spMkLst>
            <pc:docMk/>
            <pc:sldMk cId="3784231779" sldId="2146847934"/>
            <ac:spMk id="3" creationId="{E2AFA83D-9E87-A9BB-6B1B-CCAD10F15E82}"/>
          </ac:spMkLst>
        </pc:spChg>
        <pc:graphicFrameChg chg="mod ord modGraphic">
          <ac:chgData name="Hashimoto, Chie / 橋本　知依" userId="d974ff01-1f92-419a-ba7c-6fd3fb8463af" providerId="ADAL" clId="{89A195EF-6ED5-4CF6-A9D2-4B2930CA5704}" dt="2024-05-27T03:22:35.650" v="4173" actId="167"/>
          <ac:graphicFrameMkLst>
            <pc:docMk/>
            <pc:sldMk cId="3784231779" sldId="2146847934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89A195EF-6ED5-4CF6-A9D2-4B2930CA5704}" dt="2024-05-20T10:51:45.773" v="1388" actId="732"/>
          <ac:picMkLst>
            <pc:docMk/>
            <pc:sldMk cId="3784231779" sldId="2146847934"/>
            <ac:picMk id="5" creationId="{211D00EA-B7C4-AD80-24E1-490B1CB2FBE6}"/>
          </ac:picMkLst>
        </pc:picChg>
        <pc:picChg chg="add del mod ord">
          <ac:chgData name="Hashimoto, Chie / 橋本　知依" userId="d974ff01-1f92-419a-ba7c-6fd3fb8463af" providerId="ADAL" clId="{89A195EF-6ED5-4CF6-A9D2-4B2930CA5704}" dt="2024-05-27T03:22:46.188" v="4186" actId="21"/>
          <ac:picMkLst>
            <pc:docMk/>
            <pc:sldMk cId="3784231779" sldId="2146847934"/>
            <ac:picMk id="9" creationId="{37B10233-10C4-ED77-ED67-BEACB4CCEB60}"/>
          </ac:picMkLst>
        </pc:picChg>
        <pc:picChg chg="add del mod">
          <ac:chgData name="Hashimoto, Chie / 橋本　知依" userId="d974ff01-1f92-419a-ba7c-6fd3fb8463af" providerId="ADAL" clId="{89A195EF-6ED5-4CF6-A9D2-4B2930CA5704}" dt="2024-05-27T03:22:34.824" v="4172" actId="478"/>
          <ac:picMkLst>
            <pc:docMk/>
            <pc:sldMk cId="3784231779" sldId="2146847934"/>
            <ac:picMk id="14" creationId="{654FA070-954F-71A1-7B6A-342C1DB7D4A1}"/>
          </ac:picMkLst>
        </pc:picChg>
      </pc:sldChg>
      <pc:sldChg chg="addSp modSp add mod">
        <pc:chgData name="Hashimoto, Chie / 橋本　知依" userId="d974ff01-1f92-419a-ba7c-6fd3fb8463af" providerId="ADAL" clId="{89A195EF-6ED5-4CF6-A9D2-4B2930CA5704}" dt="2024-05-27T01:54:20.916" v="3849" actId="20577"/>
        <pc:sldMkLst>
          <pc:docMk/>
          <pc:sldMk cId="2690091131" sldId="2146847935"/>
        </pc:sldMkLst>
        <pc:spChg chg="add mod">
          <ac:chgData name="Hashimoto, Chie / 橋本　知依" userId="d974ff01-1f92-419a-ba7c-6fd3fb8463af" providerId="ADAL" clId="{89A195EF-6ED5-4CF6-A9D2-4B2930CA5704}" dt="2024-05-20T11:18:40.488" v="2135" actId="164"/>
          <ac:spMkLst>
            <pc:docMk/>
            <pc:sldMk cId="2690091131" sldId="2146847935"/>
            <ac:spMk id="4" creationId="{D26E156E-857F-4AAB-2877-22BF04FD34E3}"/>
          </ac:spMkLst>
        </pc:spChg>
        <pc:spChg chg="add mod">
          <ac:chgData name="Hashimoto, Chie / 橋本　知依" userId="d974ff01-1f92-419a-ba7c-6fd3fb8463af" providerId="ADAL" clId="{89A195EF-6ED5-4CF6-A9D2-4B2930CA5704}" dt="2024-05-20T11:18:40.488" v="2135" actId="164"/>
          <ac:spMkLst>
            <pc:docMk/>
            <pc:sldMk cId="2690091131" sldId="2146847935"/>
            <ac:spMk id="5" creationId="{2C184531-5E80-7DFA-56A5-E59F77442376}"/>
          </ac:spMkLst>
        </pc:spChg>
        <pc:spChg chg="add mod">
          <ac:chgData name="Hashimoto, Chie / 橋本　知依" userId="d974ff01-1f92-419a-ba7c-6fd3fb8463af" providerId="ADAL" clId="{89A195EF-6ED5-4CF6-A9D2-4B2930CA5704}" dt="2024-05-20T11:26:28.010" v="2454" actId="1076"/>
          <ac:spMkLst>
            <pc:docMk/>
            <pc:sldMk cId="2690091131" sldId="2146847935"/>
            <ac:spMk id="7" creationId="{EAE25E92-0BF0-BA54-5B99-9AF081F0C58B}"/>
          </ac:spMkLst>
        </pc:spChg>
        <pc:spChg chg="add mod">
          <ac:chgData name="Hashimoto, Chie / 橋本　知依" userId="d974ff01-1f92-419a-ba7c-6fd3fb8463af" providerId="ADAL" clId="{89A195EF-6ED5-4CF6-A9D2-4B2930CA5704}" dt="2024-05-20T11:21:01.619" v="2281" actId="14100"/>
          <ac:spMkLst>
            <pc:docMk/>
            <pc:sldMk cId="2690091131" sldId="2146847935"/>
            <ac:spMk id="12" creationId="{12491554-8A53-E58C-EB4C-0CDBC6972EDF}"/>
          </ac:spMkLst>
        </pc:spChg>
        <pc:grpChg chg="add mod">
          <ac:chgData name="Hashimoto, Chie / 橋本　知依" userId="d974ff01-1f92-419a-ba7c-6fd3fb8463af" providerId="ADAL" clId="{89A195EF-6ED5-4CF6-A9D2-4B2930CA5704}" dt="2024-05-20T11:26:25.498" v="2453" actId="14100"/>
          <ac:grpSpMkLst>
            <pc:docMk/>
            <pc:sldMk cId="2690091131" sldId="2146847935"/>
            <ac:grpSpMk id="9" creationId="{30707800-2863-E671-DEE8-9E793E38668E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7T01:54:20.916" v="3849" actId="20577"/>
          <ac:graphicFrameMkLst>
            <pc:docMk/>
            <pc:sldMk cId="2690091131" sldId="214684793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89A195EF-6ED5-4CF6-A9D2-4B2930CA5704}" dt="2024-05-20T11:18:40.488" v="2135" actId="164"/>
          <ac:picMkLst>
            <pc:docMk/>
            <pc:sldMk cId="2690091131" sldId="2146847935"/>
            <ac:picMk id="3" creationId="{87444523-AC79-934F-EA58-8327B121EBBF}"/>
          </ac:picMkLst>
        </pc:picChg>
        <pc:picChg chg="add mod">
          <ac:chgData name="Hashimoto, Chie / 橋本　知依" userId="d974ff01-1f92-419a-ba7c-6fd3fb8463af" providerId="ADAL" clId="{89A195EF-6ED5-4CF6-A9D2-4B2930CA5704}" dt="2024-05-20T11:26:20.284" v="2451" actId="14100"/>
          <ac:picMkLst>
            <pc:docMk/>
            <pc:sldMk cId="2690091131" sldId="2146847935"/>
            <ac:picMk id="11" creationId="{32DD9F10-EDB2-3F9F-C25C-0C3EA5D1D98C}"/>
          </ac:picMkLst>
        </pc:picChg>
      </pc:sldChg>
      <pc:sldChg chg="addSp modSp add mod">
        <pc:chgData name="Hashimoto, Chie / 橋本　知依" userId="d974ff01-1f92-419a-ba7c-6fd3fb8463af" providerId="ADAL" clId="{89A195EF-6ED5-4CF6-A9D2-4B2930CA5704}" dt="2024-05-27T01:54:22.672" v="3853" actId="20577"/>
        <pc:sldMkLst>
          <pc:docMk/>
          <pc:sldMk cId="3831487098" sldId="2146847936"/>
        </pc:sldMkLst>
        <pc:spChg chg="add mod">
          <ac:chgData name="Hashimoto, Chie / 橋本　知依" userId="d974ff01-1f92-419a-ba7c-6fd3fb8463af" providerId="ADAL" clId="{89A195EF-6ED5-4CF6-A9D2-4B2930CA5704}" dt="2024-05-20T11:26:39.844" v="2456" actId="164"/>
          <ac:spMkLst>
            <pc:docMk/>
            <pc:sldMk cId="3831487098" sldId="2146847936"/>
            <ac:spMk id="4" creationId="{BEBB09CB-D16D-AC63-337D-5F81F787543C}"/>
          </ac:spMkLst>
        </pc:spChg>
        <pc:spChg chg="add mod">
          <ac:chgData name="Hashimoto, Chie / 橋本　知依" userId="d974ff01-1f92-419a-ba7c-6fd3fb8463af" providerId="ADAL" clId="{89A195EF-6ED5-4CF6-A9D2-4B2930CA5704}" dt="2024-05-20T11:29:35.349" v="2611" actId="14100"/>
          <ac:spMkLst>
            <pc:docMk/>
            <pc:sldMk cId="3831487098" sldId="2146847936"/>
            <ac:spMk id="10" creationId="{B3A34A66-B605-D7B0-460C-E6BCF0A3531C}"/>
          </ac:spMkLst>
        </pc:spChg>
        <pc:grpChg chg="add mod">
          <ac:chgData name="Hashimoto, Chie / 橋本　知依" userId="d974ff01-1f92-419a-ba7c-6fd3fb8463af" providerId="ADAL" clId="{89A195EF-6ED5-4CF6-A9D2-4B2930CA5704}" dt="2024-05-20T11:27:33.023" v="2466" actId="1076"/>
          <ac:grpSpMkLst>
            <pc:docMk/>
            <pc:sldMk cId="3831487098" sldId="2146847936"/>
            <ac:grpSpMk id="5" creationId="{15C63721-8905-A761-8F8B-7FCCED50A9DF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7T01:54:22.672" v="3853" actId="20577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89A195EF-6ED5-4CF6-A9D2-4B2930CA5704}" dt="2024-05-20T11:26:39.844" v="2456" actId="164"/>
          <ac:picMkLst>
            <pc:docMk/>
            <pc:sldMk cId="3831487098" sldId="2146847936"/>
            <ac:picMk id="3" creationId="{F8F0BDF5-4336-292A-2008-959DA6680481}"/>
          </ac:picMkLst>
        </pc:picChg>
        <pc:picChg chg="add mod">
          <ac:chgData name="Hashimoto, Chie / 橋本　知依" userId="d974ff01-1f92-419a-ba7c-6fd3fb8463af" providerId="ADAL" clId="{89A195EF-6ED5-4CF6-A9D2-4B2930CA5704}" dt="2024-05-20T11:29:26.274" v="2607" actId="14100"/>
          <ac:picMkLst>
            <pc:docMk/>
            <pc:sldMk cId="3831487098" sldId="2146847936"/>
            <ac:picMk id="9" creationId="{B918EACA-A02C-A1E1-3B40-32E93FBA03DF}"/>
          </ac:picMkLst>
        </pc:picChg>
      </pc:sldChg>
      <pc:sldChg chg="addSp modSp add mod ord">
        <pc:chgData name="Hashimoto, Chie / 橋本　知依" userId="d974ff01-1f92-419a-ba7c-6fd3fb8463af" providerId="ADAL" clId="{89A195EF-6ED5-4CF6-A9D2-4B2930CA5704}" dt="2024-05-27T01:54:10.151" v="3837" actId="20577"/>
        <pc:sldMkLst>
          <pc:docMk/>
          <pc:sldMk cId="4013648260" sldId="2146847937"/>
        </pc:sldMkLst>
        <pc:spChg chg="add mod">
          <ac:chgData name="Hashimoto, Chie / 橋本　知依" userId="d974ff01-1f92-419a-ba7c-6fd3fb8463af" providerId="ADAL" clId="{89A195EF-6ED5-4CF6-A9D2-4B2930CA5704}" dt="2024-05-20T11:05:14.056" v="1652" actId="164"/>
          <ac:spMkLst>
            <pc:docMk/>
            <pc:sldMk cId="4013648260" sldId="2146847937"/>
            <ac:spMk id="4" creationId="{67C99C5D-C7B2-4F5E-95BC-6B28A19C5E2C}"/>
          </ac:spMkLst>
        </pc:spChg>
        <pc:spChg chg="add mod">
          <ac:chgData name="Hashimoto, Chie / 橋本　知依" userId="d974ff01-1f92-419a-ba7c-6fd3fb8463af" providerId="ADAL" clId="{89A195EF-6ED5-4CF6-A9D2-4B2930CA5704}" dt="2024-05-20T11:05:14.056" v="1652" actId="164"/>
          <ac:spMkLst>
            <pc:docMk/>
            <pc:sldMk cId="4013648260" sldId="2146847937"/>
            <ac:spMk id="5" creationId="{92CE060B-3F6D-C261-8606-7987AFAF440D}"/>
          </ac:spMkLst>
        </pc:spChg>
        <pc:spChg chg="add mod">
          <ac:chgData name="Hashimoto, Chie / 橋本　知依" userId="d974ff01-1f92-419a-ba7c-6fd3fb8463af" providerId="ADAL" clId="{89A195EF-6ED5-4CF6-A9D2-4B2930CA5704}" dt="2024-05-20T11:07:52.071" v="1804" actId="20577"/>
          <ac:spMkLst>
            <pc:docMk/>
            <pc:sldMk cId="4013648260" sldId="2146847937"/>
            <ac:spMk id="9" creationId="{40E16DD2-0D37-A4C5-863B-4EDAB55B026C}"/>
          </ac:spMkLst>
        </pc:spChg>
        <pc:grpChg chg="add mod">
          <ac:chgData name="Hashimoto, Chie / 橋本　知依" userId="d974ff01-1f92-419a-ba7c-6fd3fb8463af" providerId="ADAL" clId="{89A195EF-6ED5-4CF6-A9D2-4B2930CA5704}" dt="2024-05-20T11:05:17.992" v="1654" actId="1076"/>
          <ac:grpSpMkLst>
            <pc:docMk/>
            <pc:sldMk cId="4013648260" sldId="2146847937"/>
            <ac:grpSpMk id="7" creationId="{1E9D1C42-457C-6EEB-9081-05903943CD37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7T01:54:10.151" v="3837" actId="20577"/>
          <ac:graphicFrameMkLst>
            <pc:docMk/>
            <pc:sldMk cId="4013648260" sldId="214684793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89A195EF-6ED5-4CF6-A9D2-4B2930CA5704}" dt="2024-05-20T11:05:14.056" v="1652" actId="164"/>
          <ac:picMkLst>
            <pc:docMk/>
            <pc:sldMk cId="4013648260" sldId="2146847937"/>
            <ac:picMk id="3" creationId="{44DBBCC4-7111-6E9A-17DC-8CCC2134A7DE}"/>
          </ac:picMkLst>
        </pc:picChg>
        <pc:picChg chg="add mod">
          <ac:chgData name="Hashimoto, Chie / 橋本　知依" userId="d974ff01-1f92-419a-ba7c-6fd3fb8463af" providerId="ADAL" clId="{89A195EF-6ED5-4CF6-A9D2-4B2930CA5704}" dt="2024-05-27T01:04:05.500" v="2966" actId="1076"/>
          <ac:picMkLst>
            <pc:docMk/>
            <pc:sldMk cId="4013648260" sldId="2146847937"/>
            <ac:picMk id="11" creationId="{E29C1BBA-F78A-7DFF-8BC1-26AAA175F499}"/>
          </ac:picMkLst>
        </pc:picChg>
      </pc:sldChg>
      <pc:sldChg chg="addSp modSp add mod">
        <pc:chgData name="Hashimoto, Chie / 橋本　知依" userId="d974ff01-1f92-419a-ba7c-6fd3fb8463af" providerId="ADAL" clId="{89A195EF-6ED5-4CF6-A9D2-4B2930CA5704}" dt="2024-05-28T04:47:04.603" v="4709" actId="20577"/>
        <pc:sldMkLst>
          <pc:docMk/>
          <pc:sldMk cId="1976607198" sldId="2146847938"/>
        </pc:sldMkLst>
        <pc:spChg chg="mod">
          <ac:chgData name="Hashimoto, Chie / 橋本　知依" userId="d974ff01-1f92-419a-ba7c-6fd3fb8463af" providerId="ADAL" clId="{89A195EF-6ED5-4CF6-A9D2-4B2930CA5704}" dt="2024-05-27T01:53:38.445" v="3819"/>
          <ac:spMkLst>
            <pc:docMk/>
            <pc:sldMk cId="1976607198" sldId="2146847938"/>
            <ac:spMk id="15" creationId="{D3D731F8-962E-6D03-8055-258F3425E1D9}"/>
          </ac:spMkLst>
        </pc:spChg>
        <pc:grpChg chg="add mod">
          <ac:chgData name="Hashimoto, Chie / 橋本　知依" userId="d974ff01-1f92-419a-ba7c-6fd3fb8463af" providerId="ADAL" clId="{89A195EF-6ED5-4CF6-A9D2-4B2930CA5704}" dt="2024-05-27T01:53:42.213" v="3821" actId="14100"/>
          <ac:grpSpMkLst>
            <pc:docMk/>
            <pc:sldMk cId="1976607198" sldId="2146847938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8T04:47:04.603" v="4709" actId="20577"/>
          <ac:graphicFrameMkLst>
            <pc:docMk/>
            <pc:sldMk cId="1976607198" sldId="214684793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89A195EF-6ED5-4CF6-A9D2-4B2930CA5704}" dt="2024-05-27T01:53:38.445" v="3819"/>
          <ac:picMkLst>
            <pc:docMk/>
            <pc:sldMk cId="1976607198" sldId="2146847938"/>
            <ac:picMk id="14" creationId="{E7342799-C044-1FFA-4F8D-17E69B777CA0}"/>
          </ac:picMkLst>
        </pc:picChg>
      </pc:sldChg>
      <pc:sldChg chg="addSp modSp add mod ord">
        <pc:chgData name="Hashimoto, Chie / 橋本　知依" userId="d974ff01-1f92-419a-ba7c-6fd3fb8463af" providerId="ADAL" clId="{89A195EF-6ED5-4CF6-A9D2-4B2930CA5704}" dt="2024-05-27T01:54:15.116" v="3841" actId="20577"/>
        <pc:sldMkLst>
          <pc:docMk/>
          <pc:sldMk cId="3213334237" sldId="2146847939"/>
        </pc:sldMkLst>
        <pc:graphicFrameChg chg="mod modGraphic">
          <ac:chgData name="Hashimoto, Chie / 橋本　知依" userId="d974ff01-1f92-419a-ba7c-6fd3fb8463af" providerId="ADAL" clId="{89A195EF-6ED5-4CF6-A9D2-4B2930CA5704}" dt="2024-05-27T01:54:15.116" v="3841" actId="20577"/>
          <ac:graphicFrameMkLst>
            <pc:docMk/>
            <pc:sldMk cId="3213334237" sldId="21468479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89A195EF-6ED5-4CF6-A9D2-4B2930CA5704}" dt="2024-05-27T01:52:12.984" v="3796" actId="14100"/>
          <ac:picMkLst>
            <pc:docMk/>
            <pc:sldMk cId="3213334237" sldId="2146847939"/>
            <ac:picMk id="3" creationId="{CEF4A2BF-2089-E5FF-F621-886931F5953E}"/>
          </ac:picMkLst>
        </pc:picChg>
        <pc:picChg chg="add mod">
          <ac:chgData name="Hashimoto, Chie / 橋本　知依" userId="d974ff01-1f92-419a-ba7c-6fd3fb8463af" providerId="ADAL" clId="{89A195EF-6ED5-4CF6-A9D2-4B2930CA5704}" dt="2024-05-27T01:53:05.051" v="3807" actId="14100"/>
          <ac:picMkLst>
            <pc:docMk/>
            <pc:sldMk cId="3213334237" sldId="2146847939"/>
            <ac:picMk id="4" creationId="{23BFBAEB-0AE3-BED0-970D-57B651806106}"/>
          </ac:picMkLst>
        </pc:picChg>
      </pc:sldChg>
      <pc:sldChg chg="modSp add del">
        <pc:chgData name="Hashimoto, Chie / 橋本　知依" userId="d974ff01-1f92-419a-ba7c-6fd3fb8463af" providerId="ADAL" clId="{89A195EF-6ED5-4CF6-A9D2-4B2930CA5704}" dt="2024-05-27T02:05:42.559" v="4095" actId="47"/>
        <pc:sldMkLst>
          <pc:docMk/>
          <pc:sldMk cId="609996531" sldId="2146847940"/>
        </pc:sldMkLst>
        <pc:graphicFrameChg chg="mod">
          <ac:chgData name="Hashimoto, Chie / 橋本　知依" userId="d974ff01-1f92-419a-ba7c-6fd3fb8463af" providerId="ADAL" clId="{89A195EF-6ED5-4CF6-A9D2-4B2930CA5704}" dt="2024-05-20T11:30:15.116" v="2616"/>
          <ac:graphicFrameMkLst>
            <pc:docMk/>
            <pc:sldMk cId="609996531" sldId="2146847940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89A195EF-6ED5-4CF6-A9D2-4B2930CA5704}" dt="2024-05-28T04:22:57.236" v="4452" actId="20577"/>
        <pc:sldMkLst>
          <pc:docMk/>
          <pc:sldMk cId="859781322" sldId="2146847941"/>
        </pc:sldMkLst>
        <pc:spChg chg="add mod">
          <ac:chgData name="Hashimoto, Chie / 橋本　知依" userId="d974ff01-1f92-419a-ba7c-6fd3fb8463af" providerId="ADAL" clId="{89A195EF-6ED5-4CF6-A9D2-4B2930CA5704}" dt="2024-05-28T01:58:46.015" v="4270" actId="1076"/>
          <ac:spMkLst>
            <pc:docMk/>
            <pc:sldMk cId="859781322" sldId="2146847941"/>
            <ac:spMk id="2" creationId="{327FAC0C-DA91-F193-B9C9-C32A416FE671}"/>
          </ac:spMkLst>
        </pc:spChg>
        <pc:spChg chg="add mod">
          <ac:chgData name="Hashimoto, Chie / 橋本　知依" userId="d974ff01-1f92-419a-ba7c-6fd3fb8463af" providerId="ADAL" clId="{89A195EF-6ED5-4CF6-A9D2-4B2930CA5704}" dt="2024-05-27T01:21:47.345" v="3119" actId="20577"/>
          <ac:spMkLst>
            <pc:docMk/>
            <pc:sldMk cId="859781322" sldId="2146847941"/>
            <ac:spMk id="4" creationId="{6B91BFD3-6DB0-29AE-D63F-2896CB392D18}"/>
          </ac:spMkLst>
        </pc:spChg>
        <pc:spChg chg="mod topLvl">
          <ac:chgData name="Hashimoto, Chie / 橋本　知依" userId="d974ff01-1f92-419a-ba7c-6fd3fb8463af" providerId="ADAL" clId="{89A195EF-6ED5-4CF6-A9D2-4B2930CA5704}" dt="2024-05-27T01:23:47.286" v="3306" actId="164"/>
          <ac:spMkLst>
            <pc:docMk/>
            <pc:sldMk cId="859781322" sldId="2146847941"/>
            <ac:spMk id="7" creationId="{F9F2EBA2-5882-4280-E4FD-6B6901FE95FA}"/>
          </ac:spMkLst>
        </pc:spChg>
        <pc:spChg chg="mod topLvl">
          <ac:chgData name="Hashimoto, Chie / 橋本　知依" userId="d974ff01-1f92-419a-ba7c-6fd3fb8463af" providerId="ADAL" clId="{89A195EF-6ED5-4CF6-A9D2-4B2930CA5704}" dt="2024-05-27T01:23:47.286" v="3306" actId="164"/>
          <ac:spMkLst>
            <pc:docMk/>
            <pc:sldMk cId="859781322" sldId="2146847941"/>
            <ac:spMk id="9" creationId="{BA56A9E7-AAEB-C82D-4A7A-C91D1B4F01CB}"/>
          </ac:spMkLst>
        </pc:spChg>
        <pc:spChg chg="add mod">
          <ac:chgData name="Hashimoto, Chie / 橋本　知依" userId="d974ff01-1f92-419a-ba7c-6fd3fb8463af" providerId="ADAL" clId="{89A195EF-6ED5-4CF6-A9D2-4B2930CA5704}" dt="2024-05-27T01:23:47.286" v="3306" actId="164"/>
          <ac:spMkLst>
            <pc:docMk/>
            <pc:sldMk cId="859781322" sldId="2146847941"/>
            <ac:spMk id="18" creationId="{784E4033-CDDB-F60B-65B2-2A8D3C116BBA}"/>
          </ac:spMkLst>
        </pc:spChg>
        <pc:spChg chg="add mod">
          <ac:chgData name="Hashimoto, Chie / 橋本　知依" userId="d974ff01-1f92-419a-ba7c-6fd3fb8463af" providerId="ADAL" clId="{89A195EF-6ED5-4CF6-A9D2-4B2930CA5704}" dt="2024-05-27T01:24:08.966" v="3382" actId="20577"/>
          <ac:spMkLst>
            <pc:docMk/>
            <pc:sldMk cId="859781322" sldId="2146847941"/>
            <ac:spMk id="22" creationId="{E8604F11-D8BD-984D-0648-5ECDBA4A0391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27" creationId="{4B33017D-582A-5C15-112C-1525BA42361D}"/>
          </ac:spMkLst>
        </pc:spChg>
        <pc:spChg chg="add mod or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28" creationId="{DE49F03D-281C-B5D9-E8E1-E3E736590BD8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29" creationId="{5DF435D3-9F39-CD1F-4BFF-DAE49B42DCFE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39" creationId="{020E2F53-DB5B-4630-22D2-0B9E72A8C48F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40" creationId="{5A2DB069-62FC-13EC-A76B-6C955BA66EE2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41" creationId="{5EC42895-1CA8-5265-9DEB-179B150ED3DB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42" creationId="{D9335A60-FF98-DDB2-37D7-D025858A58FD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43" creationId="{D9F514FF-AC51-C3B8-7039-56AE63B25005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44" creationId="{629DB98E-EC92-1E4E-97D9-D2EBBE115973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0" creationId="{6D4C5716-C7D0-6FCE-CFEE-16E5A9D65F7A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1" creationId="{69786872-4C7A-2A6E-7CB8-4DFD86C5F2FE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2" creationId="{CAB0AAB4-F9A5-1265-39E6-372366D287AE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3" creationId="{3EF966B4-924D-38CA-041D-33E014DBC33C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4" creationId="{04F06CDB-27DB-B887-104E-4A47AEFE0F7C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5" creationId="{D9CF0B94-FE0B-03DA-4713-2F7251B44E87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6" creationId="{D332B0B1-F72F-7C9F-8EDA-A861E5E792DA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7" creationId="{D6405E23-0A52-D36B-F5C5-6C4453CD5457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8" creationId="{F055CAC5-5F7C-626B-0261-CB39CDCD69EC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59" creationId="{3B32BCC4-736E-D1EB-BE04-515A352400C0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0" creationId="{61125F8D-6B44-80E7-4637-DE1EA6D49366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1" creationId="{8C65901C-B1B3-9FC4-EDF8-94192DAA1502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2" creationId="{2A7FED44-B00F-3C80-DC83-2838F3F4A822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3" creationId="{21519E2A-E933-7408-6D3B-C4CC162F4677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4" creationId="{537025FE-EECD-E64F-5EEA-582FF6766F0A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5" creationId="{88D8A54D-8AD1-878A-9F71-FE4E8AF16C03}"/>
          </ac:spMkLst>
        </pc:spChg>
        <pc:spChg chg="add mod">
          <ac:chgData name="Hashimoto, Chie / 橋本　知依" userId="d974ff01-1f92-419a-ba7c-6fd3fb8463af" providerId="ADAL" clId="{89A195EF-6ED5-4CF6-A9D2-4B2930CA5704}" dt="2024-05-28T02:29:44.466" v="4431" actId="164"/>
          <ac:spMkLst>
            <pc:docMk/>
            <pc:sldMk cId="859781322" sldId="2146847941"/>
            <ac:spMk id="66" creationId="{51905D39-3EE8-C48A-DEAC-47FF42DEA133}"/>
          </ac:spMkLst>
        </pc:spChg>
        <pc:grpChg chg="add del mod ord">
          <ac:chgData name="Hashimoto, Chie / 橋本　知依" userId="d974ff01-1f92-419a-ba7c-6fd3fb8463af" providerId="ADAL" clId="{89A195EF-6ED5-4CF6-A9D2-4B2930CA5704}" dt="2024-05-27T01:22:04.965" v="3126" actId="165"/>
          <ac:grpSpMkLst>
            <pc:docMk/>
            <pc:sldMk cId="859781322" sldId="2146847941"/>
            <ac:grpSpMk id="5" creationId="{5E910D78-8518-503A-23C6-8BB1FCC18BF9}"/>
          </ac:grpSpMkLst>
        </pc:grpChg>
        <pc:grpChg chg="add mod">
          <ac:chgData name="Hashimoto, Chie / 橋本　知依" userId="d974ff01-1f92-419a-ba7c-6fd3fb8463af" providerId="ADAL" clId="{89A195EF-6ED5-4CF6-A9D2-4B2930CA5704}" dt="2024-05-27T01:23:49.722" v="3307" actId="1076"/>
          <ac:grpSpMkLst>
            <pc:docMk/>
            <pc:sldMk cId="859781322" sldId="2146847941"/>
            <ac:grpSpMk id="23" creationId="{C7A2986D-A29D-87F2-48FA-F1F87F0F9EAC}"/>
          </ac:grpSpMkLst>
        </pc:grpChg>
        <pc:grpChg chg="add mod">
          <ac:chgData name="Hashimoto, Chie / 橋本　知依" userId="d974ff01-1f92-419a-ba7c-6fd3fb8463af" providerId="ADAL" clId="{89A195EF-6ED5-4CF6-A9D2-4B2930CA5704}" dt="2024-05-28T02:29:44.466" v="4431" actId="164"/>
          <ac:grpSpMkLst>
            <pc:docMk/>
            <pc:sldMk cId="859781322" sldId="2146847941"/>
            <ac:grpSpMk id="67" creationId="{BC817ECB-B918-670F-A63F-E27D0DCCFAA4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8T04:22:57.236" v="4452" actId="20577"/>
          <ac:graphicFrameMkLst>
            <pc:docMk/>
            <pc:sldMk cId="859781322" sldId="2146847941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89A195EF-6ED5-4CF6-A9D2-4B2930CA5704}" dt="2024-05-27T01:23:47.286" v="3306" actId="164"/>
          <ac:picMkLst>
            <pc:docMk/>
            <pc:sldMk cId="859781322" sldId="2146847941"/>
            <ac:picMk id="3" creationId="{BF6015DD-42C3-70CE-4B46-E1D71A495B81}"/>
          </ac:picMkLst>
        </pc:picChg>
        <pc:cxnChg chg="mod topLvl">
          <ac:chgData name="Hashimoto, Chie / 橋本　知依" userId="d974ff01-1f92-419a-ba7c-6fd3fb8463af" providerId="ADAL" clId="{89A195EF-6ED5-4CF6-A9D2-4B2930CA5704}" dt="2024-05-27T01:23:47.286" v="3306" actId="164"/>
          <ac:cxnSpMkLst>
            <pc:docMk/>
            <pc:sldMk cId="859781322" sldId="2146847941"/>
            <ac:cxnSpMk id="10" creationId="{AF02845E-686D-ADFA-22F0-EA1ED5FC9394}"/>
          </ac:cxnSpMkLst>
        </pc:cxnChg>
        <pc:cxnChg chg="add del">
          <ac:chgData name="Hashimoto, Chie / 橋本　知依" userId="d974ff01-1f92-419a-ba7c-6fd3fb8463af" providerId="ADAL" clId="{89A195EF-6ED5-4CF6-A9D2-4B2930CA5704}" dt="2024-05-28T01:58:54.058" v="4272" actId="478"/>
          <ac:cxnSpMkLst>
            <pc:docMk/>
            <pc:sldMk cId="859781322" sldId="2146847941"/>
            <ac:cxnSpMk id="11" creationId="{5774B1DC-224D-27D1-D122-E4AF83234FFE}"/>
          </ac:cxnSpMkLst>
        </pc:cxnChg>
        <pc:cxnChg chg="add del">
          <ac:chgData name="Hashimoto, Chie / 橋本　知依" userId="d974ff01-1f92-419a-ba7c-6fd3fb8463af" providerId="ADAL" clId="{89A195EF-6ED5-4CF6-A9D2-4B2930CA5704}" dt="2024-05-28T01:59:02.684" v="4274" actId="478"/>
          <ac:cxnSpMkLst>
            <pc:docMk/>
            <pc:sldMk cId="859781322" sldId="2146847941"/>
            <ac:cxnSpMk id="13" creationId="{56085C3E-0F5B-214D-46B8-88E1914BDE27}"/>
          </ac:cxnSpMkLst>
        </pc:cxnChg>
        <pc:cxnChg chg="add mod">
          <ac:chgData name="Hashimoto, Chie / 橋本　知依" userId="d974ff01-1f92-419a-ba7c-6fd3fb8463af" providerId="ADAL" clId="{89A195EF-6ED5-4CF6-A9D2-4B2930CA5704}" dt="2024-05-28T02:29:44.466" v="4431" actId="164"/>
          <ac:cxnSpMkLst>
            <pc:docMk/>
            <pc:sldMk cId="859781322" sldId="2146847941"/>
            <ac:cxnSpMk id="15" creationId="{DAAC3150-B9E0-D57E-C729-C4DD2B6248CE}"/>
          </ac:cxnSpMkLst>
        </pc:cxnChg>
        <pc:cxnChg chg="add mod">
          <ac:chgData name="Hashimoto, Chie / 橋本　知依" userId="d974ff01-1f92-419a-ba7c-6fd3fb8463af" providerId="ADAL" clId="{89A195EF-6ED5-4CF6-A9D2-4B2930CA5704}" dt="2024-05-27T01:23:47.286" v="3306" actId="164"/>
          <ac:cxnSpMkLst>
            <pc:docMk/>
            <pc:sldMk cId="859781322" sldId="2146847941"/>
            <ac:cxnSpMk id="19" creationId="{B5E94B57-A6F6-70B0-B46E-AC3F23E5BC31}"/>
          </ac:cxnSpMkLst>
        </pc:cxnChg>
        <pc:cxnChg chg="add mod">
          <ac:chgData name="Hashimoto, Chie / 橋本　知依" userId="d974ff01-1f92-419a-ba7c-6fd3fb8463af" providerId="ADAL" clId="{89A195EF-6ED5-4CF6-A9D2-4B2930CA5704}" dt="2024-05-28T02:29:44.466" v="4431" actId="164"/>
          <ac:cxnSpMkLst>
            <pc:docMk/>
            <pc:sldMk cId="859781322" sldId="2146847941"/>
            <ac:cxnSpMk id="21" creationId="{2C4CDE0B-5D51-F46D-7D53-29EB47C9CAA6}"/>
          </ac:cxnSpMkLst>
        </pc:cxnChg>
        <pc:cxnChg chg="add mod">
          <ac:chgData name="Hashimoto, Chie / 橋本　知依" userId="d974ff01-1f92-419a-ba7c-6fd3fb8463af" providerId="ADAL" clId="{89A195EF-6ED5-4CF6-A9D2-4B2930CA5704}" dt="2024-05-28T02:29:44.466" v="4431" actId="164"/>
          <ac:cxnSpMkLst>
            <pc:docMk/>
            <pc:sldMk cId="859781322" sldId="2146847941"/>
            <ac:cxnSpMk id="31" creationId="{1BA5A026-D8F0-A46A-2ACD-10010721C28E}"/>
          </ac:cxnSpMkLst>
        </pc:cxnChg>
      </pc:sldChg>
      <pc:sldChg chg="delSp modSp add mod">
        <pc:chgData name="Hashimoto, Chie / 橋本　知依" userId="d974ff01-1f92-419a-ba7c-6fd3fb8463af" providerId="ADAL" clId="{89A195EF-6ED5-4CF6-A9D2-4B2930CA5704}" dt="2024-05-28T04:46:58.840" v="4707" actId="20577"/>
        <pc:sldMkLst>
          <pc:docMk/>
          <pc:sldMk cId="145628316" sldId="2146847942"/>
        </pc:sldMkLst>
        <pc:spChg chg="del">
          <ac:chgData name="Hashimoto, Chie / 橋本　知依" userId="d974ff01-1f92-419a-ba7c-6fd3fb8463af" providerId="ADAL" clId="{89A195EF-6ED5-4CF6-A9D2-4B2930CA5704}" dt="2024-05-27T01:55:58.762" v="3867" actId="478"/>
          <ac:spMkLst>
            <pc:docMk/>
            <pc:sldMk cId="145628316" sldId="2146847942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89A195EF-6ED5-4CF6-A9D2-4B2930CA5704}" dt="2024-05-27T01:55:57.428" v="3866" actId="478"/>
          <ac:spMkLst>
            <pc:docMk/>
            <pc:sldMk cId="145628316" sldId="2146847942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89A195EF-6ED5-4CF6-A9D2-4B2930CA5704}" dt="2024-05-28T04:46:58.840" v="4707" actId="20577"/>
          <ac:graphicFrameMkLst>
            <pc:docMk/>
            <pc:sldMk cId="145628316" sldId="2146847942"/>
            <ac:graphicFrameMk id="7" creationId="{3774537A-4E85-129E-D5F4-4CBB93CF43D9}"/>
          </ac:graphicFrameMkLst>
        </pc:graphicFrameChg>
      </pc:sldChg>
      <pc:sldChg chg="addSp delSp modSp add mod">
        <pc:chgData name="Hashimoto, Chie / 橋本　知依" userId="d974ff01-1f92-419a-ba7c-6fd3fb8463af" providerId="ADAL" clId="{89A195EF-6ED5-4CF6-A9D2-4B2930CA5704}" dt="2024-05-28T04:45:41.606" v="4702" actId="20577"/>
        <pc:sldMkLst>
          <pc:docMk/>
          <pc:sldMk cId="1142938278" sldId="2146847943"/>
        </pc:sldMkLst>
        <pc:spChg chg="add mod">
          <ac:chgData name="Hashimoto, Chie / 橋本　知依" userId="d974ff01-1f92-419a-ba7c-6fd3fb8463af" providerId="ADAL" clId="{89A195EF-6ED5-4CF6-A9D2-4B2930CA5704}" dt="2024-05-28T04:45:41.606" v="4702" actId="20577"/>
          <ac:spMkLst>
            <pc:docMk/>
            <pc:sldMk cId="1142938278" sldId="2146847943"/>
            <ac:spMk id="3" creationId="{81DA3170-6504-93A2-B917-194826F9101A}"/>
          </ac:spMkLst>
        </pc:spChg>
        <pc:spChg chg="add mod">
          <ac:chgData name="Hashimoto, Chie / 橋本　知依" userId="d974ff01-1f92-419a-ba7c-6fd3fb8463af" providerId="ADAL" clId="{89A195EF-6ED5-4CF6-A9D2-4B2930CA5704}" dt="2024-05-28T04:43:35.591" v="4561" actId="20577"/>
          <ac:spMkLst>
            <pc:docMk/>
            <pc:sldMk cId="1142938278" sldId="2146847943"/>
            <ac:spMk id="30" creationId="{5F3C50DA-D198-9E8D-FA91-A060116C3E5A}"/>
          </ac:spMkLst>
        </pc:spChg>
        <pc:spChg chg="add mod">
          <ac:chgData name="Hashimoto, Chie / 橋本　知依" userId="d974ff01-1f92-419a-ba7c-6fd3fb8463af" providerId="ADAL" clId="{89A195EF-6ED5-4CF6-A9D2-4B2930CA5704}" dt="2024-05-28T04:22:36.315" v="4443" actId="1076"/>
          <ac:spMkLst>
            <pc:docMk/>
            <pc:sldMk cId="1142938278" sldId="2146847943"/>
            <ac:spMk id="31" creationId="{73D18D78-E401-C22C-7788-6CEB545FA23B}"/>
          </ac:spMkLst>
        </pc:spChg>
        <pc:spChg chg="add mod">
          <ac:chgData name="Hashimoto, Chie / 橋本　知依" userId="d974ff01-1f92-419a-ba7c-6fd3fb8463af" providerId="ADAL" clId="{89A195EF-6ED5-4CF6-A9D2-4B2930CA5704}" dt="2024-05-28T04:22:36.315" v="4443" actId="1076"/>
          <ac:spMkLst>
            <pc:docMk/>
            <pc:sldMk cId="1142938278" sldId="2146847943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89A195EF-6ED5-4CF6-A9D2-4B2930CA5704}" dt="2024-05-28T04:22:34.261" v="4442"/>
          <ac:spMkLst>
            <pc:docMk/>
            <pc:sldMk cId="1142938278" sldId="2146847943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89A195EF-6ED5-4CF6-A9D2-4B2930CA5704}" dt="2024-05-28T04:22:34.261" v="4442"/>
          <ac:spMkLst>
            <pc:docMk/>
            <pc:sldMk cId="1142938278" sldId="2146847943"/>
            <ac:spMk id="36" creationId="{CA96974C-A722-E073-1799-2AF7FC42501D}"/>
          </ac:spMkLst>
        </pc:spChg>
        <pc:grpChg chg="add mod">
          <ac:chgData name="Hashimoto, Chie / 橋本　知依" userId="d974ff01-1f92-419a-ba7c-6fd3fb8463af" providerId="ADAL" clId="{89A195EF-6ED5-4CF6-A9D2-4B2930CA5704}" dt="2024-05-28T04:22:36.315" v="4443" actId="1076"/>
          <ac:grpSpMkLst>
            <pc:docMk/>
            <pc:sldMk cId="1142938278" sldId="2146847943"/>
            <ac:grpSpMk id="2" creationId="{8B8CC0D4-69CE-D39A-9464-8099568F2ED4}"/>
          </ac:grpSpMkLst>
        </pc:grpChg>
        <pc:grpChg chg="del">
          <ac:chgData name="Hashimoto, Chie / 橋本　知依" userId="d974ff01-1f92-419a-ba7c-6fd3fb8463af" providerId="ADAL" clId="{89A195EF-6ED5-4CF6-A9D2-4B2930CA5704}" dt="2024-05-28T01:04:20.443" v="4189" actId="478"/>
          <ac:grpSpMkLst>
            <pc:docMk/>
            <pc:sldMk cId="1142938278" sldId="2146847943"/>
            <ac:grpSpMk id="9" creationId="{63601E66-9FBD-B497-90F8-A7DA67C4B02F}"/>
          </ac:grpSpMkLst>
        </pc:grpChg>
        <pc:graphicFrameChg chg="mod modGraphic">
          <ac:chgData name="Hashimoto, Chie / 橋本　知依" userId="d974ff01-1f92-419a-ba7c-6fd3fb8463af" providerId="ADAL" clId="{89A195EF-6ED5-4CF6-A9D2-4B2930CA5704}" dt="2024-05-28T04:23:17.921" v="4459" actId="14734"/>
          <ac:graphicFrameMkLst>
            <pc:docMk/>
            <pc:sldMk cId="1142938278" sldId="21468479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89A195EF-6ED5-4CF6-A9D2-4B2930CA5704}" dt="2024-05-28T04:22:34.261" v="4442"/>
          <ac:picMkLst>
            <pc:docMk/>
            <pc:sldMk cId="1142938278" sldId="2146847943"/>
            <ac:picMk id="5" creationId="{487FE91A-4169-5A71-245C-A0C20988FE54}"/>
          </ac:picMkLst>
        </pc:picChg>
        <pc:picChg chg="add mod">
          <ac:chgData name="Hashimoto, Chie / 橋本　知依" userId="d974ff01-1f92-419a-ba7c-6fd3fb8463af" providerId="ADAL" clId="{89A195EF-6ED5-4CF6-A9D2-4B2930CA5704}" dt="2024-05-28T04:44:33.331" v="4661" actId="1076"/>
          <ac:picMkLst>
            <pc:docMk/>
            <pc:sldMk cId="1142938278" sldId="2146847943"/>
            <ac:picMk id="7" creationId="{F89D092E-29E3-D543-6BF1-5B12BD036E2F}"/>
          </ac:picMkLst>
        </pc:picChg>
        <pc:cxnChg chg="mod">
          <ac:chgData name="Hashimoto, Chie / 橋本　知依" userId="d974ff01-1f92-419a-ba7c-6fd3fb8463af" providerId="ADAL" clId="{89A195EF-6ED5-4CF6-A9D2-4B2930CA5704}" dt="2024-05-28T04:22:34.261" v="4442"/>
          <ac:cxnSpMkLst>
            <pc:docMk/>
            <pc:sldMk cId="1142938278" sldId="2146847943"/>
            <ac:cxnSpMk id="37" creationId="{14E8A35B-67AF-4996-9F6D-C8B544B36DC0}"/>
          </ac:cxnSpMkLst>
        </pc:cxn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E42CF273-9436-4AAD-B377-7F3DE749223D}"/>
    <pc:docChg chg="undo redo custSel addSld delSld modSld sldOrd">
      <pc:chgData name="Hashimoto, Chie / 橋本　知依" userId="d974ff01-1f92-419a-ba7c-6fd3fb8463af" providerId="ADAL" clId="{E42CF273-9436-4AAD-B377-7F3DE749223D}" dt="2024-04-03T06:23:24.731" v="3469" actId="20577"/>
      <pc:docMkLst>
        <pc:docMk/>
      </pc:docMkLst>
      <pc:sldChg chg="modSp mod">
        <pc:chgData name="Hashimoto, Chie / 橋本　知依" userId="d974ff01-1f92-419a-ba7c-6fd3fb8463af" providerId="ADAL" clId="{E42CF273-9436-4AAD-B377-7F3DE749223D}" dt="2024-03-31T21:02:40.220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E42CF273-9436-4AAD-B377-7F3DE749223D}" dt="2024-03-31T21:02:40.220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E42CF273-9436-4AAD-B377-7F3DE749223D}" dt="2024-04-01T06:33:50.683" v="3457" actId="5793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E42CF273-9436-4AAD-B377-7F3DE749223D}" dt="2024-03-31T21:02:45.337" v="9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E42CF273-9436-4AAD-B377-7F3DE749223D}" dt="2024-03-31T21:02:52.154" v="11" actId="478"/>
          <ac:spMkLst>
            <pc:docMk/>
            <pc:sldMk cId="509033882" sldId="305"/>
            <ac:spMk id="7" creationId="{72E3CA28-FD70-B0E4-ABA3-6DC005E2AFC3}"/>
          </ac:spMkLst>
        </pc:spChg>
        <pc:spChg chg="add mod">
          <ac:chgData name="Hashimoto, Chie / 橋本　知依" userId="d974ff01-1f92-419a-ba7c-6fd3fb8463af" providerId="ADAL" clId="{E42CF273-9436-4AAD-B377-7F3DE749223D}" dt="2024-04-01T00:18:08.587" v="1483" actId="164"/>
          <ac:spMkLst>
            <pc:docMk/>
            <pc:sldMk cId="509033882" sldId="305"/>
            <ac:spMk id="9" creationId="{DA3EE73B-4B3C-F909-A5FC-0CCD403FC2CC}"/>
          </ac:spMkLst>
        </pc:spChg>
        <pc:spChg chg="add mod">
          <ac:chgData name="Hashimoto, Chie / 橋本　知依" userId="d974ff01-1f92-419a-ba7c-6fd3fb8463af" providerId="ADAL" clId="{E42CF273-9436-4AAD-B377-7F3DE749223D}" dt="2024-04-01T00:18:24.646" v="1490" actId="14100"/>
          <ac:spMkLst>
            <pc:docMk/>
            <pc:sldMk cId="509033882" sldId="305"/>
            <ac:spMk id="11" creationId="{F1D8172C-CD14-972F-B9CD-1D4B0A44F251}"/>
          </ac:spMkLst>
        </pc:spChg>
        <pc:spChg chg="add mod">
          <ac:chgData name="Hashimoto, Chie / 橋本　知依" userId="d974ff01-1f92-419a-ba7c-6fd3fb8463af" providerId="ADAL" clId="{E42CF273-9436-4AAD-B377-7F3DE749223D}" dt="2024-04-01T00:17:53.464" v="1479" actId="164"/>
          <ac:spMkLst>
            <pc:docMk/>
            <pc:sldMk cId="509033882" sldId="305"/>
            <ac:spMk id="12" creationId="{97BED4FF-E887-DC82-AEFB-E8ECD4AC5653}"/>
          </ac:spMkLst>
        </pc:spChg>
        <pc:spChg chg="add mod ord">
          <ac:chgData name="Hashimoto, Chie / 橋本　知依" userId="d974ff01-1f92-419a-ba7c-6fd3fb8463af" providerId="ADAL" clId="{E42CF273-9436-4AAD-B377-7F3DE749223D}" dt="2024-04-01T00:18:33.734" v="1495" actId="164"/>
          <ac:spMkLst>
            <pc:docMk/>
            <pc:sldMk cId="509033882" sldId="305"/>
            <ac:spMk id="26" creationId="{3542B62D-FAE2-450B-1AA8-10180201E831}"/>
          </ac:spMkLst>
        </pc:spChg>
        <pc:grpChg chg="add del mod">
          <ac:chgData name="Hashimoto, Chie / 橋本　知依" userId="d974ff01-1f92-419a-ba7c-6fd3fb8463af" providerId="ADAL" clId="{E42CF273-9436-4AAD-B377-7F3DE749223D}" dt="2024-04-01T06:33:10.486" v="3434" actId="1076"/>
          <ac:grpSpMkLst>
            <pc:docMk/>
            <pc:sldMk cId="509033882" sldId="305"/>
            <ac:grpSpMk id="22" creationId="{D6CEA715-F3F2-FE0C-3B01-0685E619F8C9}"/>
          </ac:grpSpMkLst>
        </pc:grpChg>
        <pc:grpChg chg="add del mod">
          <ac:chgData name="Hashimoto, Chie / 橋本　知依" userId="d974ff01-1f92-419a-ba7c-6fd3fb8463af" providerId="ADAL" clId="{E42CF273-9436-4AAD-B377-7F3DE749223D}" dt="2024-04-01T06:29:34.585" v="3381" actId="21"/>
          <ac:grpSpMkLst>
            <pc:docMk/>
            <pc:sldMk cId="509033882" sldId="305"/>
            <ac:grpSpMk id="23" creationId="{D37E43FC-1E64-8823-CBCA-7E323F215E76}"/>
          </ac:grpSpMkLst>
        </pc:grpChg>
        <pc:grpChg chg="add del mod">
          <ac:chgData name="Hashimoto, Chie / 橋本　知依" userId="d974ff01-1f92-419a-ba7c-6fd3fb8463af" providerId="ADAL" clId="{E42CF273-9436-4AAD-B377-7F3DE749223D}" dt="2024-04-01T06:29:34.585" v="3381" actId="21"/>
          <ac:grpSpMkLst>
            <pc:docMk/>
            <pc:sldMk cId="509033882" sldId="305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E42CF273-9436-4AAD-B377-7F3DE749223D}" dt="2024-04-01T06:33:50.683" v="3457" actId="5793"/>
          <ac:graphicFrameMkLst>
            <pc:docMk/>
            <pc:sldMk cId="509033882" sldId="305"/>
            <ac:graphicFrameMk id="14" creationId="{BAB5485D-46A9-1795-D8EB-5412EF3D411B}"/>
          </ac:graphicFrameMkLst>
        </pc:graphicFrameChg>
        <pc:picChg chg="add mod">
          <ac:chgData name="Hashimoto, Chie / 橋本　知依" userId="d974ff01-1f92-419a-ba7c-6fd3fb8463af" providerId="ADAL" clId="{E42CF273-9436-4AAD-B377-7F3DE749223D}" dt="2024-04-01T00:17:53.464" v="1479" actId="164"/>
          <ac:picMkLst>
            <pc:docMk/>
            <pc:sldMk cId="509033882" sldId="305"/>
            <ac:picMk id="4" creationId="{0896C095-EA6C-B453-C2CC-2DEE199D267F}"/>
          </ac:picMkLst>
        </pc:picChg>
        <pc:picChg chg="del">
          <ac:chgData name="Hashimoto, Chie / 橋本　知依" userId="d974ff01-1f92-419a-ba7c-6fd3fb8463af" providerId="ADAL" clId="{E42CF273-9436-4AAD-B377-7F3DE749223D}" dt="2024-03-31T21:02:50.067" v="10" actId="478"/>
          <ac:picMkLst>
            <pc:docMk/>
            <pc:sldMk cId="509033882" sldId="305"/>
            <ac:picMk id="5" creationId="{5432BC67-8852-865D-0E99-B85F11E133E1}"/>
          </ac:picMkLst>
        </pc:picChg>
        <pc:picChg chg="add del mod">
          <ac:chgData name="Hashimoto, Chie / 橋本　知依" userId="d974ff01-1f92-419a-ba7c-6fd3fb8463af" providerId="ADAL" clId="{E42CF273-9436-4AAD-B377-7F3DE749223D}" dt="2024-04-01T00:17:19.701" v="1463" actId="478"/>
          <ac:picMkLst>
            <pc:docMk/>
            <pc:sldMk cId="509033882" sldId="305"/>
            <ac:picMk id="8" creationId="{6E5F8FB5-18B5-49ED-E626-48B484AF8D9E}"/>
          </ac:picMkLst>
        </pc:picChg>
        <pc:picChg chg="add mod ord">
          <ac:chgData name="Hashimoto, Chie / 橋本　知依" userId="d974ff01-1f92-419a-ba7c-6fd3fb8463af" providerId="ADAL" clId="{E42CF273-9436-4AAD-B377-7F3DE749223D}" dt="2024-04-01T00:18:33.734" v="1495" actId="164"/>
          <ac:picMkLst>
            <pc:docMk/>
            <pc:sldMk cId="509033882" sldId="305"/>
            <ac:picMk id="16" creationId="{974B30E4-22F2-D037-5C94-D7663E470FEB}"/>
          </ac:picMkLst>
        </pc:picChg>
        <pc:picChg chg="add mod ord modCrop">
          <ac:chgData name="Hashimoto, Chie / 橋本　知依" userId="d974ff01-1f92-419a-ba7c-6fd3fb8463af" providerId="ADAL" clId="{E42CF273-9436-4AAD-B377-7F3DE749223D}" dt="2024-04-01T00:18:08.587" v="1483" actId="164"/>
          <ac:picMkLst>
            <pc:docMk/>
            <pc:sldMk cId="509033882" sldId="305"/>
            <ac:picMk id="18" creationId="{74A3783E-B4A9-11B9-62DE-D5914ED9E076}"/>
          </ac:picMkLst>
        </pc:picChg>
        <pc:picChg chg="add del mod ord modCrop">
          <ac:chgData name="Hashimoto, Chie / 橋本　知依" userId="d974ff01-1f92-419a-ba7c-6fd3fb8463af" providerId="ADAL" clId="{E42CF273-9436-4AAD-B377-7F3DE749223D}" dt="2024-04-01T06:33:14.336" v="3447" actId="22"/>
          <ac:picMkLst>
            <pc:docMk/>
            <pc:sldMk cId="509033882" sldId="305"/>
            <ac:picMk id="33" creationId="{2A961556-D1B1-5A8F-B4E3-A5396EAED7EA}"/>
          </ac:picMkLst>
        </pc:picChg>
        <pc:picChg chg="add del mod ord">
          <ac:chgData name="Hashimoto, Chie / 橋本　知依" userId="d974ff01-1f92-419a-ba7c-6fd3fb8463af" providerId="ADAL" clId="{E42CF273-9436-4AAD-B377-7F3DE749223D}" dt="2024-04-01T06:33:13.974" v="3446" actId="22"/>
          <ac:picMkLst>
            <pc:docMk/>
            <pc:sldMk cId="509033882" sldId="305"/>
            <ac:picMk id="35" creationId="{E469DCCD-015A-8B22-827B-F0EB4BC09F62}"/>
          </ac:picMkLst>
        </pc:picChg>
        <pc:cxnChg chg="add mod">
          <ac:chgData name="Hashimoto, Chie / 橋本　知依" userId="d974ff01-1f92-419a-ba7c-6fd3fb8463af" providerId="ADAL" clId="{E42CF273-9436-4AAD-B377-7F3DE749223D}" dt="2024-04-01T06:29:34.585" v="3381" actId="21"/>
          <ac:cxnSpMkLst>
            <pc:docMk/>
            <pc:sldMk cId="509033882" sldId="305"/>
            <ac:cxnSpMk id="10" creationId="{F86769A6-5341-A791-498A-E68F43AFBE9A}"/>
          </ac:cxnSpMkLst>
        </pc:cxnChg>
        <pc:cxnChg chg="add mod ord">
          <ac:chgData name="Hashimoto, Chie / 橋本　知依" userId="d974ff01-1f92-419a-ba7c-6fd3fb8463af" providerId="ADAL" clId="{E42CF273-9436-4AAD-B377-7F3DE749223D}" dt="2024-04-01T06:33:10.486" v="3434" actId="1076"/>
          <ac:cxnSpMkLst>
            <pc:docMk/>
            <pc:sldMk cId="509033882" sldId="305"/>
            <ac:cxnSpMk id="13" creationId="{1292F0D4-E668-8784-2D40-9367D0A1C0D0}"/>
          </ac:cxnSpMkLst>
        </pc:cxnChg>
        <pc:cxnChg chg="add mod">
          <ac:chgData name="Hashimoto, Chie / 橋本　知依" userId="d974ff01-1f92-419a-ba7c-6fd3fb8463af" providerId="ADAL" clId="{E42CF273-9436-4AAD-B377-7F3DE749223D}" dt="2024-04-01T06:29:34.585" v="3381" actId="21"/>
          <ac:cxnSpMkLst>
            <pc:docMk/>
            <pc:sldMk cId="509033882" sldId="305"/>
            <ac:cxnSpMk id="28" creationId="{3E4886F7-4D31-15DC-59EB-77072A06F86D}"/>
          </ac:cxnSpMkLst>
        </pc:cxnChg>
      </pc:sldChg>
      <pc:sldChg chg="delSp del mod">
        <pc:chgData name="Hashimoto, Chie / 橋本　知依" userId="d974ff01-1f92-419a-ba7c-6fd3fb8463af" providerId="ADAL" clId="{E42CF273-9436-4AAD-B377-7F3DE749223D}" dt="2024-03-31T23:00:40.526" v="708" actId="47"/>
        <pc:sldMkLst>
          <pc:docMk/>
          <pc:sldMk cId="546968355" sldId="339"/>
        </pc:sldMkLst>
        <pc:picChg chg="del">
          <ac:chgData name="Hashimoto, Chie / 橋本　知依" userId="d974ff01-1f92-419a-ba7c-6fd3fb8463af" providerId="ADAL" clId="{E42CF273-9436-4AAD-B377-7F3DE749223D}" dt="2024-03-31T23:00:35.669" v="707" actId="478"/>
          <ac:picMkLst>
            <pc:docMk/>
            <pc:sldMk cId="546968355" sldId="339"/>
            <ac:picMk id="12" creationId="{BBA58139-9FCB-8392-A960-776615A2DEF8}"/>
          </ac:picMkLst>
        </pc:picChg>
      </pc:sldChg>
      <pc:sldChg chg="addSp delSp modSp mod">
        <pc:chgData name="Hashimoto, Chie / 橋本　知依" userId="d974ff01-1f92-419a-ba7c-6fd3fb8463af" providerId="ADAL" clId="{E42CF273-9436-4AAD-B377-7F3DE749223D}" dt="2024-04-03T06:23:17.893" v="3465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E42CF273-9436-4AAD-B377-7F3DE749223D}" dt="2024-03-31T23:32:07.570" v="1428" actId="164"/>
          <ac:spMkLst>
            <pc:docMk/>
            <pc:sldMk cId="736235912" sldId="342"/>
            <ac:spMk id="5" creationId="{2F24E431-92DF-520F-72F6-90D59CFE3FEA}"/>
          </ac:spMkLst>
        </pc:spChg>
        <pc:spChg chg="del">
          <ac:chgData name="Hashimoto, Chie / 橋本　知依" userId="d974ff01-1f92-419a-ba7c-6fd3fb8463af" providerId="ADAL" clId="{E42CF273-9436-4AAD-B377-7F3DE749223D}" dt="2024-03-31T23:28:07.495" v="1132" actId="478"/>
          <ac:spMkLst>
            <pc:docMk/>
            <pc:sldMk cId="736235912" sldId="342"/>
            <ac:spMk id="16" creationId="{E0CE0C75-C4BB-DACC-A26B-0618908B668C}"/>
          </ac:spMkLst>
        </pc:spChg>
        <pc:spChg chg="del">
          <ac:chgData name="Hashimoto, Chie / 橋本　知依" userId="d974ff01-1f92-419a-ba7c-6fd3fb8463af" providerId="ADAL" clId="{E42CF273-9436-4AAD-B377-7F3DE749223D}" dt="2024-03-31T23:28:09.274" v="1134" actId="478"/>
          <ac:spMkLst>
            <pc:docMk/>
            <pc:sldMk cId="736235912" sldId="342"/>
            <ac:spMk id="20" creationId="{9F2FBAD2-080F-CF6B-20A4-0AF408D8A955}"/>
          </ac:spMkLst>
        </pc:spChg>
        <pc:grpChg chg="add mod">
          <ac:chgData name="Hashimoto, Chie / 橋本　知依" userId="d974ff01-1f92-419a-ba7c-6fd3fb8463af" providerId="ADAL" clId="{E42CF273-9436-4AAD-B377-7F3DE749223D}" dt="2024-04-03T06:23:05.121" v="3461" actId="1076"/>
          <ac:grpSpMkLst>
            <pc:docMk/>
            <pc:sldMk cId="736235912" sldId="342"/>
            <ac:grpSpMk id="9" creationId="{63601E66-9FBD-B497-90F8-A7DA67C4B02F}"/>
          </ac:grpSpMkLst>
        </pc:grpChg>
        <pc:graphicFrameChg chg="mod modGraphic">
          <ac:chgData name="Hashimoto, Chie / 橋本　知依" userId="d974ff01-1f92-419a-ba7c-6fd3fb8463af" providerId="ADAL" clId="{E42CF273-9436-4AAD-B377-7F3DE749223D}" dt="2024-04-03T06:23:17.893" v="3465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42CF273-9436-4AAD-B377-7F3DE749223D}" dt="2024-03-31T23:01:14.964" v="722" actId="478"/>
          <ac:picMkLst>
            <pc:docMk/>
            <pc:sldMk cId="736235912" sldId="342"/>
            <ac:picMk id="3" creationId="{07566804-C862-62CE-1026-5AE9E21E5E6B}"/>
          </ac:picMkLst>
        </pc:picChg>
        <pc:picChg chg="add mod">
          <ac:chgData name="Hashimoto, Chie / 橋本　知依" userId="d974ff01-1f92-419a-ba7c-6fd3fb8463af" providerId="ADAL" clId="{E42CF273-9436-4AAD-B377-7F3DE749223D}" dt="2024-03-31T23:32:07.570" v="1428" actId="164"/>
          <ac:picMkLst>
            <pc:docMk/>
            <pc:sldMk cId="736235912" sldId="342"/>
            <ac:picMk id="4" creationId="{76CA4548-E5DF-7BB0-D2ED-C87E5DF02C7D}"/>
          </ac:picMkLst>
        </pc:picChg>
        <pc:picChg chg="del">
          <ac:chgData name="Hashimoto, Chie / 橋本　知依" userId="d974ff01-1f92-419a-ba7c-6fd3fb8463af" providerId="ADAL" clId="{E42CF273-9436-4AAD-B377-7F3DE749223D}" dt="2024-03-31T23:01:16.391" v="724" actId="478"/>
          <ac:picMkLst>
            <pc:docMk/>
            <pc:sldMk cId="736235912" sldId="342"/>
            <ac:picMk id="7" creationId="{4F76B644-6EEB-A530-70CB-92203817D466}"/>
          </ac:picMkLst>
        </pc:picChg>
        <pc:cxnChg chg="del">
          <ac:chgData name="Hashimoto, Chie / 橋本　知依" userId="d974ff01-1f92-419a-ba7c-6fd3fb8463af" providerId="ADAL" clId="{E42CF273-9436-4AAD-B377-7F3DE749223D}" dt="2024-03-31T23:28:08.441" v="1133" actId="478"/>
          <ac:cxnSpMkLst>
            <pc:docMk/>
            <pc:sldMk cId="736235912" sldId="342"/>
            <ac:cxnSpMk id="18" creationId="{21DFC306-7C86-D2FE-8639-AEC512C8F842}"/>
          </ac:cxnSpMkLst>
        </pc:cxnChg>
      </pc:sldChg>
      <pc:sldChg chg="addSp modSp mod">
        <pc:chgData name="Hashimoto, Chie / 橋本　知依" userId="d974ff01-1f92-419a-ba7c-6fd3fb8463af" providerId="ADAL" clId="{E42CF273-9436-4AAD-B377-7F3DE749223D}" dt="2024-04-03T06:23:24.731" v="3469" actId="20577"/>
        <pc:sldMkLst>
          <pc:docMk/>
          <pc:sldMk cId="2738866523" sldId="343"/>
        </pc:sldMkLst>
        <pc:spChg chg="add mod">
          <ac:chgData name="Hashimoto, Chie / 橋本　知依" userId="d974ff01-1f92-419a-ba7c-6fd3fb8463af" providerId="ADAL" clId="{E42CF273-9436-4AAD-B377-7F3DE749223D}" dt="2024-03-31T22:46:16.991" v="458" actId="1076"/>
          <ac:spMkLst>
            <pc:docMk/>
            <pc:sldMk cId="2738866523" sldId="343"/>
            <ac:spMk id="9" creationId="{FFA5E1AB-3D11-064F-D1E9-DA2D4D6F50F4}"/>
          </ac:spMkLst>
        </pc:spChg>
        <pc:spChg chg="add mod">
          <ac:chgData name="Hashimoto, Chie / 橋本　知依" userId="d974ff01-1f92-419a-ba7c-6fd3fb8463af" providerId="ADAL" clId="{E42CF273-9436-4AAD-B377-7F3DE749223D}" dt="2024-03-31T22:46:16.991" v="458" actId="1076"/>
          <ac:spMkLst>
            <pc:docMk/>
            <pc:sldMk cId="2738866523" sldId="343"/>
            <ac:spMk id="10" creationId="{6ECE938A-0766-66A9-1E54-2CEF08A09955}"/>
          </ac:spMkLst>
        </pc:spChg>
        <pc:spChg chg="add mod">
          <ac:chgData name="Hashimoto, Chie / 橋本　知依" userId="d974ff01-1f92-419a-ba7c-6fd3fb8463af" providerId="ADAL" clId="{E42CF273-9436-4AAD-B377-7F3DE749223D}" dt="2024-03-31T22:46:16.991" v="458" actId="1076"/>
          <ac:spMkLst>
            <pc:docMk/>
            <pc:sldMk cId="2738866523" sldId="343"/>
            <ac:spMk id="11" creationId="{135E6EF0-F068-9537-1AD0-2CAC135C1F22}"/>
          </ac:spMkLst>
        </pc:spChg>
        <pc:spChg chg="add mod">
          <ac:chgData name="Hashimoto, Chie / 橋本　知依" userId="d974ff01-1f92-419a-ba7c-6fd3fb8463af" providerId="ADAL" clId="{E42CF273-9436-4AAD-B377-7F3DE749223D}" dt="2024-03-31T22:46:16.991" v="458" actId="1076"/>
          <ac:spMkLst>
            <pc:docMk/>
            <pc:sldMk cId="2738866523" sldId="343"/>
            <ac:spMk id="12" creationId="{F746B6C9-B986-63BA-2E0B-EB8CD726E69D}"/>
          </ac:spMkLst>
        </pc:spChg>
        <pc:spChg chg="add mod">
          <ac:chgData name="Hashimoto, Chie / 橋本　知依" userId="d974ff01-1f92-419a-ba7c-6fd3fb8463af" providerId="ADAL" clId="{E42CF273-9436-4AAD-B377-7F3DE749223D}" dt="2024-03-31T22:46:16.991" v="458" actId="1076"/>
          <ac:spMkLst>
            <pc:docMk/>
            <pc:sldMk cId="2738866523" sldId="343"/>
            <ac:spMk id="13" creationId="{C5764E54-FE74-4D59-2A78-AF43667ABDC3}"/>
          </ac:spMkLst>
        </pc:spChg>
        <pc:spChg chg="add mod">
          <ac:chgData name="Hashimoto, Chie / 橋本　知依" userId="d974ff01-1f92-419a-ba7c-6fd3fb8463af" providerId="ADAL" clId="{E42CF273-9436-4AAD-B377-7F3DE749223D}" dt="2024-03-31T22:46:10.277" v="457" actId="1076"/>
          <ac:spMkLst>
            <pc:docMk/>
            <pc:sldMk cId="2738866523" sldId="343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E42CF273-9436-4AAD-B377-7F3DE749223D}" dt="2024-04-03T06:23:24.731" v="3469" actId="20577"/>
          <ac:graphicFrameMkLst>
            <pc:docMk/>
            <pc:sldMk cId="2738866523" sldId="3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E42CF273-9436-4AAD-B377-7F3DE749223D}" dt="2024-03-31T22:46:16.991" v="458" actId="1076"/>
          <ac:picMkLst>
            <pc:docMk/>
            <pc:sldMk cId="2738866523" sldId="343"/>
            <ac:picMk id="3" creationId="{8018F944-9C14-C478-F6E5-2EA45A0640DE}"/>
          </ac:picMkLst>
        </pc:picChg>
        <pc:picChg chg="add mod modCrop">
          <ac:chgData name="Hashimoto, Chie / 橋本　知依" userId="d974ff01-1f92-419a-ba7c-6fd3fb8463af" providerId="ADAL" clId="{E42CF273-9436-4AAD-B377-7F3DE749223D}" dt="2024-03-31T22:46:16.991" v="458" actId="1076"/>
          <ac:picMkLst>
            <pc:docMk/>
            <pc:sldMk cId="2738866523" sldId="343"/>
            <ac:picMk id="5" creationId="{4226984B-BCBE-09C5-9DC9-3101FCEF835F}"/>
          </ac:picMkLst>
        </pc:picChg>
        <pc:picChg chg="add mod">
          <ac:chgData name="Hashimoto, Chie / 橋本　知依" userId="d974ff01-1f92-419a-ba7c-6fd3fb8463af" providerId="ADAL" clId="{E42CF273-9436-4AAD-B377-7F3DE749223D}" dt="2024-03-31T22:46:16.991" v="458" actId="1076"/>
          <ac:picMkLst>
            <pc:docMk/>
            <pc:sldMk cId="2738866523" sldId="343"/>
            <ac:picMk id="7" creationId="{C292F743-6FF2-8F15-CED2-A2227520D703}"/>
          </ac:picMkLst>
        </pc:picChg>
        <pc:picChg chg="add mod modCrop">
          <ac:chgData name="Hashimoto, Chie / 橋本　知依" userId="d974ff01-1f92-419a-ba7c-6fd3fb8463af" providerId="ADAL" clId="{E42CF273-9436-4AAD-B377-7F3DE749223D}" dt="2024-03-31T23:00:18.356" v="706" actId="1076"/>
          <ac:picMkLst>
            <pc:docMk/>
            <pc:sldMk cId="2738866523" sldId="343"/>
            <ac:picMk id="16" creationId="{3963BC4E-A424-3EC6-9781-5778A047A43B}"/>
          </ac:picMkLst>
        </pc:picChg>
      </pc:sldChg>
      <pc:sldChg chg="addSp delSp modSp mod ord">
        <pc:chgData name="Hashimoto, Chie / 橋本　知依" userId="d974ff01-1f92-419a-ba7c-6fd3fb8463af" providerId="ADAL" clId="{E42CF273-9436-4AAD-B377-7F3DE749223D}" dt="2024-04-03T06:23:16.870" v="3464" actId="20577"/>
        <pc:sldMkLst>
          <pc:docMk/>
          <pc:sldMk cId="2695599913" sldId="344"/>
        </pc:sldMkLst>
        <pc:spChg chg="add del mod">
          <ac:chgData name="Hashimoto, Chie / 橋本　知依" userId="d974ff01-1f92-419a-ba7c-6fd3fb8463af" providerId="ADAL" clId="{E42CF273-9436-4AAD-B377-7F3DE749223D}" dt="2024-04-01T01:21:16.027" v="1847" actId="21"/>
          <ac:spMkLst>
            <pc:docMk/>
            <pc:sldMk cId="2695599913" sldId="344"/>
            <ac:spMk id="2" creationId="{C18F4A41-3D72-D602-2E3C-DE9A7A1C545A}"/>
          </ac:spMkLst>
        </pc:spChg>
        <pc:spChg chg="del mod">
          <ac:chgData name="Hashimoto, Chie / 橋本　知依" userId="d974ff01-1f92-419a-ba7c-6fd3fb8463af" providerId="ADAL" clId="{E42CF273-9436-4AAD-B377-7F3DE749223D}" dt="2024-04-01T06:15:19.287" v="3379" actId="478"/>
          <ac:spMkLst>
            <pc:docMk/>
            <pc:sldMk cId="2695599913" sldId="344"/>
            <ac:spMk id="5" creationId="{75AA1736-9380-707E-E418-5B0AAE245FDC}"/>
          </ac:spMkLst>
        </pc:spChg>
        <pc:spChg chg="add mod">
          <ac:chgData name="Hashimoto, Chie / 橋本　知依" userId="d974ff01-1f92-419a-ba7c-6fd3fb8463af" providerId="ADAL" clId="{E42CF273-9436-4AAD-B377-7F3DE749223D}" dt="2024-04-01T06:08:23.364" v="3089" actId="20577"/>
          <ac:spMkLst>
            <pc:docMk/>
            <pc:sldMk cId="2695599913" sldId="344"/>
            <ac:spMk id="9" creationId="{DC02ABB3-3B31-339B-3817-EA84F0CA2D04}"/>
          </ac:spMkLst>
        </pc:spChg>
        <pc:spChg chg="add mod">
          <ac:chgData name="Hashimoto, Chie / 橋本　知依" userId="d974ff01-1f92-419a-ba7c-6fd3fb8463af" providerId="ADAL" clId="{E42CF273-9436-4AAD-B377-7F3DE749223D}" dt="2024-04-01T06:09:22.215" v="3108" actId="164"/>
          <ac:spMkLst>
            <pc:docMk/>
            <pc:sldMk cId="2695599913" sldId="344"/>
            <ac:spMk id="12" creationId="{18CD77C7-1C58-270F-1E1E-923758552704}"/>
          </ac:spMkLst>
        </pc:spChg>
        <pc:spChg chg="add mod">
          <ac:chgData name="Hashimoto, Chie / 橋本　知依" userId="d974ff01-1f92-419a-ba7c-6fd3fb8463af" providerId="ADAL" clId="{E42CF273-9436-4AAD-B377-7F3DE749223D}" dt="2024-04-01T06:09:22.215" v="3108" actId="164"/>
          <ac:spMkLst>
            <pc:docMk/>
            <pc:sldMk cId="2695599913" sldId="344"/>
            <ac:spMk id="13" creationId="{825C33F6-D90A-7179-0A63-F3985F57E3DD}"/>
          </ac:spMkLst>
        </pc:spChg>
        <pc:spChg chg="add mod">
          <ac:chgData name="Hashimoto, Chie / 橋本　知依" userId="d974ff01-1f92-419a-ba7c-6fd3fb8463af" providerId="ADAL" clId="{E42CF273-9436-4AAD-B377-7F3DE749223D}" dt="2024-04-01T06:13:56.120" v="3378" actId="207"/>
          <ac:spMkLst>
            <pc:docMk/>
            <pc:sldMk cId="2695599913" sldId="344"/>
            <ac:spMk id="19" creationId="{C2ADAC5D-B46F-AB15-87BD-C527C6B2922D}"/>
          </ac:spMkLst>
        </pc:spChg>
        <pc:grpChg chg="add mod">
          <ac:chgData name="Hashimoto, Chie / 橋本　知依" userId="d974ff01-1f92-419a-ba7c-6fd3fb8463af" providerId="ADAL" clId="{E42CF273-9436-4AAD-B377-7F3DE749223D}" dt="2024-04-01T06:09:35.552" v="3115" actId="1076"/>
          <ac:grpSpMkLst>
            <pc:docMk/>
            <pc:sldMk cId="2695599913" sldId="344"/>
            <ac:grpSpMk id="18" creationId="{377BA1F0-93B4-945D-C715-30A9FE89C9C8}"/>
          </ac:grpSpMkLst>
        </pc:grpChg>
        <pc:graphicFrameChg chg="mod modGraphic">
          <ac:chgData name="Hashimoto, Chie / 橋本　知依" userId="d974ff01-1f92-419a-ba7c-6fd3fb8463af" providerId="ADAL" clId="{E42CF273-9436-4AAD-B377-7F3DE749223D}" dt="2024-04-03T06:23:16.870" v="3464" actId="2057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42CF273-9436-4AAD-B377-7F3DE749223D}" dt="2024-03-31T23:00:46.776" v="710" actId="478"/>
          <ac:picMkLst>
            <pc:docMk/>
            <pc:sldMk cId="2695599913" sldId="344"/>
            <ac:picMk id="4" creationId="{8E27BF61-BEDB-07AA-B5D8-55D8EF4F2FBE}"/>
          </ac:picMkLst>
        </pc:picChg>
        <pc:picChg chg="add del">
          <ac:chgData name="Hashimoto, Chie / 橋本　知依" userId="d974ff01-1f92-419a-ba7c-6fd3fb8463af" providerId="ADAL" clId="{E42CF273-9436-4AAD-B377-7F3DE749223D}" dt="2024-04-01T01:28:49.872" v="1965" actId="22"/>
          <ac:picMkLst>
            <pc:docMk/>
            <pc:sldMk cId="2695599913" sldId="344"/>
            <ac:picMk id="7" creationId="{26E4FFA5-8195-8FA1-2924-58A45B853630}"/>
          </ac:picMkLst>
        </pc:picChg>
        <pc:picChg chg="add mod modCrop">
          <ac:chgData name="Hashimoto, Chie / 橋本　知依" userId="d974ff01-1f92-419a-ba7c-6fd3fb8463af" providerId="ADAL" clId="{E42CF273-9436-4AAD-B377-7F3DE749223D}" dt="2024-04-01T06:09:34.481" v="3114" actId="732"/>
          <ac:picMkLst>
            <pc:docMk/>
            <pc:sldMk cId="2695599913" sldId="344"/>
            <ac:picMk id="11" creationId="{4936138A-1FDE-6AC9-FE11-3121F206774C}"/>
          </ac:picMkLst>
        </pc:picChg>
        <pc:cxnChg chg="add mod">
          <ac:chgData name="Hashimoto, Chie / 橋本　知依" userId="d974ff01-1f92-419a-ba7c-6fd3fb8463af" providerId="ADAL" clId="{E42CF273-9436-4AAD-B377-7F3DE749223D}" dt="2024-04-01T06:09:22.215" v="3108" actId="164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del">
        <pc:chgData name="Hashimoto, Chie / 橋本　知依" userId="d974ff01-1f92-419a-ba7c-6fd3fb8463af" providerId="ADAL" clId="{E42CF273-9436-4AAD-B377-7F3DE749223D}" dt="2024-03-31T23:00:41.324" v="709" actId="47"/>
        <pc:sldMkLst>
          <pc:docMk/>
          <pc:sldMk cId="806417133" sldId="345"/>
        </pc:sldMkLst>
      </pc:sldChg>
      <pc:sldChg chg="addSp delSp modSp add mod">
        <pc:chgData name="Hashimoto, Chie / 橋本　知依" userId="d974ff01-1f92-419a-ba7c-6fd3fb8463af" providerId="ADAL" clId="{E42CF273-9436-4AAD-B377-7F3DE749223D}" dt="2024-04-03T06:23:20.392" v="3467" actId="20577"/>
        <pc:sldMkLst>
          <pc:docMk/>
          <pc:sldMk cId="4019641770" sldId="345"/>
        </pc:sldMkLst>
        <pc:spChg chg="add mod">
          <ac:chgData name="Hashimoto, Chie / 橋本　知依" userId="d974ff01-1f92-419a-ba7c-6fd3fb8463af" providerId="ADAL" clId="{E42CF273-9436-4AAD-B377-7F3DE749223D}" dt="2024-03-31T23:24:07.165" v="919" actId="164"/>
          <ac:spMkLst>
            <pc:docMk/>
            <pc:sldMk cId="4019641770" sldId="345"/>
            <ac:spMk id="10" creationId="{4C9894E9-D55E-D9DA-F689-C3533DABE984}"/>
          </ac:spMkLst>
        </pc:spChg>
        <pc:spChg chg="add del mod">
          <ac:chgData name="Hashimoto, Chie / 橋本　知依" userId="d974ff01-1f92-419a-ba7c-6fd3fb8463af" providerId="ADAL" clId="{E42CF273-9436-4AAD-B377-7F3DE749223D}" dt="2024-03-31T23:24:27.942" v="924" actId="478"/>
          <ac:spMkLst>
            <pc:docMk/>
            <pc:sldMk cId="4019641770" sldId="345"/>
            <ac:spMk id="12" creationId="{FDD8E2D2-07DE-0968-4BAB-091DE9037FCC}"/>
          </ac:spMkLst>
        </pc:spChg>
        <pc:spChg chg="add mod">
          <ac:chgData name="Hashimoto, Chie / 橋本　知依" userId="d974ff01-1f92-419a-ba7c-6fd3fb8463af" providerId="ADAL" clId="{E42CF273-9436-4AAD-B377-7F3DE749223D}" dt="2024-03-31T23:25:54.881" v="1118" actId="20577"/>
          <ac:spMkLst>
            <pc:docMk/>
            <pc:sldMk cId="4019641770" sldId="345"/>
            <ac:spMk id="13" creationId="{FD26F3E8-AA76-36CB-18C3-004A9CDDCDA0}"/>
          </ac:spMkLst>
        </pc:spChg>
        <pc:spChg chg="del">
          <ac:chgData name="Hashimoto, Chie / 橋本　知依" userId="d974ff01-1f92-419a-ba7c-6fd3fb8463af" providerId="ADAL" clId="{E42CF273-9436-4AAD-B377-7F3DE749223D}" dt="2024-03-31T23:05:09.114" v="728" actId="478"/>
          <ac:spMkLst>
            <pc:docMk/>
            <pc:sldMk cId="4019641770" sldId="345"/>
            <ac:spMk id="16" creationId="{E0CE0C75-C4BB-DACC-A26B-0618908B668C}"/>
          </ac:spMkLst>
        </pc:spChg>
        <pc:spChg chg="del">
          <ac:chgData name="Hashimoto, Chie / 橋本　知依" userId="d974ff01-1f92-419a-ba7c-6fd3fb8463af" providerId="ADAL" clId="{E42CF273-9436-4AAD-B377-7F3DE749223D}" dt="2024-03-31T23:05:10.746" v="730" actId="478"/>
          <ac:spMkLst>
            <pc:docMk/>
            <pc:sldMk cId="4019641770" sldId="345"/>
            <ac:spMk id="20" creationId="{9F2FBAD2-080F-CF6B-20A4-0AF408D8A955}"/>
          </ac:spMkLst>
        </pc:spChg>
        <pc:grpChg chg="add mod">
          <ac:chgData name="Hashimoto, Chie / 橋本　知依" userId="d974ff01-1f92-419a-ba7c-6fd3fb8463af" providerId="ADAL" clId="{E42CF273-9436-4AAD-B377-7F3DE749223D}" dt="2024-03-31T23:24:07.165" v="919" actId="164"/>
          <ac:grpSpMkLst>
            <pc:docMk/>
            <pc:sldMk cId="4019641770" sldId="345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E42CF273-9436-4AAD-B377-7F3DE749223D}" dt="2024-04-03T06:23:20.392" v="3467" actId="20577"/>
          <ac:graphicFrameMkLst>
            <pc:docMk/>
            <pc:sldMk cId="4019641770" sldId="34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E42CF273-9436-4AAD-B377-7F3DE749223D}" dt="2024-03-31T23:23:34.968" v="911" actId="1076"/>
          <ac:picMkLst>
            <pc:docMk/>
            <pc:sldMk cId="4019641770" sldId="345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E42CF273-9436-4AAD-B377-7F3DE749223D}" dt="2024-03-31T23:24:07.165" v="919" actId="164"/>
          <ac:picMkLst>
            <pc:docMk/>
            <pc:sldMk cId="4019641770" sldId="345"/>
            <ac:picMk id="5" creationId="{C188F876-C32E-FBDE-8513-ECC06BE2F879}"/>
          </ac:picMkLst>
        </pc:picChg>
        <pc:picChg chg="add del mod modCrop">
          <ac:chgData name="Hashimoto, Chie / 橋本　知依" userId="d974ff01-1f92-419a-ba7c-6fd3fb8463af" providerId="ADAL" clId="{E42CF273-9436-4AAD-B377-7F3DE749223D}" dt="2024-03-31T23:25:57.167" v="1119" actId="478"/>
          <ac:picMkLst>
            <pc:docMk/>
            <pc:sldMk cId="4019641770" sldId="345"/>
            <ac:picMk id="9" creationId="{F5A7A135-C488-6A80-58AC-8C504DD2F9A8}"/>
          </ac:picMkLst>
        </pc:picChg>
        <pc:cxnChg chg="del">
          <ac:chgData name="Hashimoto, Chie / 橋本　知依" userId="d974ff01-1f92-419a-ba7c-6fd3fb8463af" providerId="ADAL" clId="{E42CF273-9436-4AAD-B377-7F3DE749223D}" dt="2024-03-31T23:05:09.883" v="729" actId="478"/>
          <ac:cxnSpMkLst>
            <pc:docMk/>
            <pc:sldMk cId="4019641770" sldId="345"/>
            <ac:cxnSpMk id="18" creationId="{21DFC306-7C86-D2FE-8639-AEC512C8F842}"/>
          </ac:cxnSpMkLst>
        </pc:cxnChg>
      </pc:sldChg>
      <pc:sldChg chg="addSp delSp modSp add mod">
        <pc:chgData name="Hashimoto, Chie / 橋本　知依" userId="d974ff01-1f92-419a-ba7c-6fd3fb8463af" providerId="ADAL" clId="{E42CF273-9436-4AAD-B377-7F3DE749223D}" dt="2024-04-03T06:23:14.714" v="3462" actId="20577"/>
        <pc:sldMkLst>
          <pc:docMk/>
          <pc:sldMk cId="338435638" sldId="346"/>
        </pc:sldMkLst>
        <pc:spChg chg="add mod">
          <ac:chgData name="Hashimoto, Chie / 橋本　知依" userId="d974ff01-1f92-419a-ba7c-6fd3fb8463af" providerId="ADAL" clId="{E42CF273-9436-4AAD-B377-7F3DE749223D}" dt="2024-04-01T01:36:11.310" v="2226" actId="1076"/>
          <ac:spMkLst>
            <pc:docMk/>
            <pc:sldMk cId="338435638" sldId="346"/>
            <ac:spMk id="2" creationId="{C18F4A41-3D72-D602-2E3C-DE9A7A1C545A}"/>
          </ac:spMkLst>
        </pc:spChg>
        <pc:spChg chg="add del mod">
          <ac:chgData name="Hashimoto, Chie / 橋本　知依" userId="d974ff01-1f92-419a-ba7c-6fd3fb8463af" providerId="ADAL" clId="{E42CF273-9436-4AAD-B377-7F3DE749223D}" dt="2024-04-01T01:35:42.479" v="2218" actId="21"/>
          <ac:spMkLst>
            <pc:docMk/>
            <pc:sldMk cId="338435638" sldId="346"/>
            <ac:spMk id="3" creationId="{154D33AB-3CAD-2558-03B2-5F347D8C08A8}"/>
          </ac:spMkLst>
        </pc:spChg>
        <pc:spChg chg="del">
          <ac:chgData name="Hashimoto, Chie / 橋本　知依" userId="d974ff01-1f92-419a-ba7c-6fd3fb8463af" providerId="ADAL" clId="{E42CF273-9436-4AAD-B377-7F3DE749223D}" dt="2024-04-01T01:27:49.881" v="1908" actId="478"/>
          <ac:spMkLst>
            <pc:docMk/>
            <pc:sldMk cId="338435638" sldId="346"/>
            <ac:spMk id="5" creationId="{75AA1736-9380-707E-E418-5B0AAE245FDC}"/>
          </ac:spMkLst>
        </pc:spChg>
        <pc:spChg chg="add mod">
          <ac:chgData name="Hashimoto, Chie / 橋本　知依" userId="d974ff01-1f92-419a-ba7c-6fd3fb8463af" providerId="ADAL" clId="{E42CF273-9436-4AAD-B377-7F3DE749223D}" dt="2024-04-01T01:30:47.864" v="2166" actId="164"/>
          <ac:spMkLst>
            <pc:docMk/>
            <pc:sldMk cId="338435638" sldId="346"/>
            <ac:spMk id="9" creationId="{796DA520-1AAE-CD2A-879D-6DC44C2E355E}"/>
          </ac:spMkLst>
        </pc:spChg>
        <pc:spChg chg="add mod">
          <ac:chgData name="Hashimoto, Chie / 橋本　知依" userId="d974ff01-1f92-419a-ba7c-6fd3fb8463af" providerId="ADAL" clId="{E42CF273-9436-4AAD-B377-7F3DE749223D}" dt="2024-04-01T01:30:47.864" v="2166" actId="164"/>
          <ac:spMkLst>
            <pc:docMk/>
            <pc:sldMk cId="338435638" sldId="346"/>
            <ac:spMk id="11" creationId="{82DB4218-80DA-C969-FA4F-37B8ACBE3B98}"/>
          </ac:spMkLst>
        </pc:spChg>
        <pc:spChg chg="add mod">
          <ac:chgData name="Hashimoto, Chie / 橋本　知依" userId="d974ff01-1f92-419a-ba7c-6fd3fb8463af" providerId="ADAL" clId="{E42CF273-9436-4AAD-B377-7F3DE749223D}" dt="2024-04-01T01:31:10.306" v="2180" actId="1076"/>
          <ac:spMkLst>
            <pc:docMk/>
            <pc:sldMk cId="338435638" sldId="346"/>
            <ac:spMk id="15" creationId="{469431A0-C067-A3B4-9F0B-52C8413EAB31}"/>
          </ac:spMkLst>
        </pc:spChg>
        <pc:spChg chg="add mod">
          <ac:chgData name="Hashimoto, Chie / 橋本　知依" userId="d974ff01-1f92-419a-ba7c-6fd3fb8463af" providerId="ADAL" clId="{E42CF273-9436-4AAD-B377-7F3DE749223D}" dt="2024-04-01T01:31:18.716" v="2188" actId="20577"/>
          <ac:spMkLst>
            <pc:docMk/>
            <pc:sldMk cId="338435638" sldId="346"/>
            <ac:spMk id="16" creationId="{9D80AFA9-BF43-0B41-F9BD-C4676F9C369B}"/>
          </ac:spMkLst>
        </pc:spChg>
        <pc:spChg chg="add mod">
          <ac:chgData name="Hashimoto, Chie / 橋本　知依" userId="d974ff01-1f92-419a-ba7c-6fd3fb8463af" providerId="ADAL" clId="{E42CF273-9436-4AAD-B377-7F3DE749223D}" dt="2024-04-01T05:55:03.102" v="2258" actId="1076"/>
          <ac:spMkLst>
            <pc:docMk/>
            <pc:sldMk cId="338435638" sldId="346"/>
            <ac:spMk id="19" creationId="{EC756C5E-5D68-C8F9-446A-5A10517FFEB6}"/>
          </ac:spMkLst>
        </pc:spChg>
        <pc:grpChg chg="add mod">
          <ac:chgData name="Hashimoto, Chie / 橋本　知依" userId="d974ff01-1f92-419a-ba7c-6fd3fb8463af" providerId="ADAL" clId="{E42CF273-9436-4AAD-B377-7F3DE749223D}" dt="2024-04-01T01:30:58.718" v="2171" actId="14100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E42CF273-9436-4AAD-B377-7F3DE749223D}" dt="2024-04-03T06:23:14.714" v="3462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E42CF273-9436-4AAD-B377-7F3DE749223D}" dt="2024-04-01T01:30:47.864" v="2166" actId="164"/>
          <ac:picMkLst>
            <pc:docMk/>
            <pc:sldMk cId="338435638" sldId="346"/>
            <ac:picMk id="7" creationId="{64B7FD4B-3CB6-6981-B120-36BF1DF658D9}"/>
          </ac:picMkLst>
        </pc:picChg>
        <pc:picChg chg="add mod modCrop">
          <ac:chgData name="Hashimoto, Chie / 橋本　知依" userId="d974ff01-1f92-419a-ba7c-6fd3fb8463af" providerId="ADAL" clId="{E42CF273-9436-4AAD-B377-7F3DE749223D}" dt="2024-04-01T05:54:47.764" v="2227" actId="1076"/>
          <ac:picMkLst>
            <pc:docMk/>
            <pc:sldMk cId="338435638" sldId="346"/>
            <ac:picMk id="18" creationId="{1D0870C5-3FE7-BAC6-4034-E06403038FCF}"/>
          </ac:picMkLst>
        </pc:picChg>
        <pc:cxnChg chg="add mod">
          <ac:chgData name="Hashimoto, Chie / 橋本　知依" userId="d974ff01-1f92-419a-ba7c-6fd3fb8463af" providerId="ADAL" clId="{E42CF273-9436-4AAD-B377-7F3DE749223D}" dt="2024-04-01T01:30:47.864" v="2166" actId="164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E42CF273-9436-4AAD-B377-7F3DE749223D}" dt="2024-04-03T06:23:15.805" v="3463" actId="20577"/>
        <pc:sldMkLst>
          <pc:docMk/>
          <pc:sldMk cId="3615076647" sldId="347"/>
        </pc:sldMkLst>
        <pc:spChg chg="add mod">
          <ac:chgData name="Hashimoto, Chie / 橋本　知依" userId="d974ff01-1f92-419a-ba7c-6fd3fb8463af" providerId="ADAL" clId="{E42CF273-9436-4AAD-B377-7F3DE749223D}" dt="2024-04-01T05:56:07.308" v="2317" actId="20577"/>
          <ac:spMkLst>
            <pc:docMk/>
            <pc:sldMk cId="3615076647" sldId="347"/>
            <ac:spMk id="3" creationId="{154D33AB-3CAD-2558-03B2-5F347D8C08A8}"/>
          </ac:spMkLst>
        </pc:spChg>
        <pc:spChg chg="del">
          <ac:chgData name="Hashimoto, Chie / 橋本　知依" userId="d974ff01-1f92-419a-ba7c-6fd3fb8463af" providerId="ADAL" clId="{E42CF273-9436-4AAD-B377-7F3DE749223D}" dt="2024-04-01T06:00:57.730" v="2547" actId="478"/>
          <ac:spMkLst>
            <pc:docMk/>
            <pc:sldMk cId="3615076647" sldId="347"/>
            <ac:spMk id="5" creationId="{75AA1736-9380-707E-E418-5B0AAE245FDC}"/>
          </ac:spMkLst>
        </pc:spChg>
        <pc:spChg chg="add mod">
          <ac:chgData name="Hashimoto, Chie / 橋本　知依" userId="d974ff01-1f92-419a-ba7c-6fd3fb8463af" providerId="ADAL" clId="{E42CF273-9436-4AAD-B377-7F3DE749223D}" dt="2024-04-01T05:59:02.386" v="2361" actId="14100"/>
          <ac:spMkLst>
            <pc:docMk/>
            <pc:sldMk cId="3615076647" sldId="347"/>
            <ac:spMk id="12" creationId="{66D21F75-256E-F990-9C21-472B865B6378}"/>
          </ac:spMkLst>
        </pc:spChg>
        <pc:spChg chg="add mod">
          <ac:chgData name="Hashimoto, Chie / 橋本　知依" userId="d974ff01-1f92-419a-ba7c-6fd3fb8463af" providerId="ADAL" clId="{E42CF273-9436-4AAD-B377-7F3DE749223D}" dt="2024-04-01T05:59:10.103" v="2364" actId="14100"/>
          <ac:spMkLst>
            <pc:docMk/>
            <pc:sldMk cId="3615076647" sldId="347"/>
            <ac:spMk id="13" creationId="{7A7361AC-3346-0C83-F39D-4D8773F053BA}"/>
          </ac:spMkLst>
        </pc:spChg>
        <pc:spChg chg="add mod">
          <ac:chgData name="Hashimoto, Chie / 橋本　知依" userId="d974ff01-1f92-419a-ba7c-6fd3fb8463af" providerId="ADAL" clId="{E42CF273-9436-4AAD-B377-7F3DE749223D}" dt="2024-04-01T05:59:54.903" v="2392" actId="14100"/>
          <ac:spMkLst>
            <pc:docMk/>
            <pc:sldMk cId="3615076647" sldId="347"/>
            <ac:spMk id="14" creationId="{B332767C-43A5-9D47-89BF-5D40362A46B4}"/>
          </ac:spMkLst>
        </pc:spChg>
        <pc:spChg chg="add mod">
          <ac:chgData name="Hashimoto, Chie / 橋本　知依" userId="d974ff01-1f92-419a-ba7c-6fd3fb8463af" providerId="ADAL" clId="{E42CF273-9436-4AAD-B377-7F3DE749223D}" dt="2024-04-01T06:02:05.564" v="2580" actId="1076"/>
          <ac:spMkLst>
            <pc:docMk/>
            <pc:sldMk cId="3615076647" sldId="347"/>
            <ac:spMk id="27" creationId="{ABE869B6-F255-A980-02BD-E4CE60ED513B}"/>
          </ac:spMkLst>
        </pc:spChg>
        <pc:spChg chg="add mod">
          <ac:chgData name="Hashimoto, Chie / 橋本　知依" userId="d974ff01-1f92-419a-ba7c-6fd3fb8463af" providerId="ADAL" clId="{E42CF273-9436-4AAD-B377-7F3DE749223D}" dt="2024-04-01T06:00:53.353" v="2544" actId="1076"/>
          <ac:spMkLst>
            <pc:docMk/>
            <pc:sldMk cId="3615076647" sldId="347"/>
            <ac:spMk id="28" creationId="{9BB8CE54-5B89-DF35-2D23-A9CF884543C1}"/>
          </ac:spMkLst>
        </pc:spChg>
        <pc:spChg chg="add del mod">
          <ac:chgData name="Hashimoto, Chie / 橋本　知依" userId="d974ff01-1f92-419a-ba7c-6fd3fb8463af" providerId="ADAL" clId="{E42CF273-9436-4AAD-B377-7F3DE749223D}" dt="2024-04-01T06:00:56.109" v="2546" actId="478"/>
          <ac:spMkLst>
            <pc:docMk/>
            <pc:sldMk cId="3615076647" sldId="347"/>
            <ac:spMk id="29" creationId="{043FF4C8-2C15-E8EE-038E-3AA2E84197BD}"/>
          </ac:spMkLst>
        </pc:spChg>
        <pc:spChg chg="add mod">
          <ac:chgData name="Hashimoto, Chie / 橋本　知依" userId="d974ff01-1f92-419a-ba7c-6fd3fb8463af" providerId="ADAL" clId="{E42CF273-9436-4AAD-B377-7F3DE749223D}" dt="2024-04-01T06:05:38.642" v="2933" actId="1076"/>
          <ac:spMkLst>
            <pc:docMk/>
            <pc:sldMk cId="3615076647" sldId="347"/>
            <ac:spMk id="30" creationId="{5F3C50DA-D198-9E8D-FA91-A060116C3E5A}"/>
          </ac:spMkLst>
        </pc:spChg>
        <pc:spChg chg="add mod">
          <ac:chgData name="Hashimoto, Chie / 橋本　知依" userId="d974ff01-1f92-419a-ba7c-6fd3fb8463af" providerId="ADAL" clId="{E42CF273-9436-4AAD-B377-7F3DE749223D}" dt="2024-04-01T06:06:46.381" v="3040" actId="20577"/>
          <ac:spMkLst>
            <pc:docMk/>
            <pc:sldMk cId="3615076647" sldId="347"/>
            <ac:spMk id="31" creationId="{73D18D78-E401-C22C-7788-6CEB545FA23B}"/>
          </ac:spMkLst>
        </pc:spChg>
        <pc:spChg chg="add mod">
          <ac:chgData name="Hashimoto, Chie / 橋本　知依" userId="d974ff01-1f92-419a-ba7c-6fd3fb8463af" providerId="ADAL" clId="{E42CF273-9436-4AAD-B377-7F3DE749223D}" dt="2024-04-01T06:04:29.313" v="2794" actId="1076"/>
          <ac:spMkLst>
            <pc:docMk/>
            <pc:sldMk cId="3615076647" sldId="347"/>
            <ac:spMk id="34" creationId="{33C77DFC-5F15-DC41-C43A-623A5615EE9A}"/>
          </ac:spMkLst>
        </pc:spChg>
        <pc:spChg chg="add mod">
          <ac:chgData name="Hashimoto, Chie / 橋本　知依" userId="d974ff01-1f92-419a-ba7c-6fd3fb8463af" providerId="ADAL" clId="{E42CF273-9436-4AAD-B377-7F3DE749223D}" dt="2024-04-01T06:06:03.282" v="2954" actId="14100"/>
          <ac:spMkLst>
            <pc:docMk/>
            <pc:sldMk cId="3615076647" sldId="347"/>
            <ac:spMk id="35" creationId="{CEA7CBA1-1120-B2D8-C501-F13DADAFCF35}"/>
          </ac:spMkLst>
        </pc:spChg>
        <pc:spChg chg="add mod">
          <ac:chgData name="Hashimoto, Chie / 橋本　知依" userId="d974ff01-1f92-419a-ba7c-6fd3fb8463af" providerId="ADAL" clId="{E42CF273-9436-4AAD-B377-7F3DE749223D}" dt="2024-04-01T06:06:01.362" v="2953" actId="1037"/>
          <ac:spMkLst>
            <pc:docMk/>
            <pc:sldMk cId="3615076647" sldId="347"/>
            <ac:spMk id="36" creationId="{CA96974C-A722-E073-1799-2AF7FC42501D}"/>
          </ac:spMkLst>
        </pc:spChg>
        <pc:graphicFrameChg chg="mod modGraphic">
          <ac:chgData name="Hashimoto, Chie / 橋本　知依" userId="d974ff01-1f92-419a-ba7c-6fd3fb8463af" providerId="ADAL" clId="{E42CF273-9436-4AAD-B377-7F3DE749223D}" dt="2024-04-03T06:23:15.805" v="3463" actId="2057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E42CF273-9436-4AAD-B377-7F3DE749223D}" dt="2024-04-01T05:58:49.008" v="2356" actId="14100"/>
          <ac:picMkLst>
            <pc:docMk/>
            <pc:sldMk cId="3615076647" sldId="347"/>
            <ac:picMk id="4" creationId="{23288694-5CBC-0ADE-6135-17A728E8C958}"/>
          </ac:picMkLst>
        </pc:picChg>
        <pc:picChg chg="add mod ord">
          <ac:chgData name="Hashimoto, Chie / 橋本　知依" userId="d974ff01-1f92-419a-ba7c-6fd3fb8463af" providerId="ADAL" clId="{E42CF273-9436-4AAD-B377-7F3DE749223D}" dt="2024-04-01T05:58:51.360" v="2357" actId="1076"/>
          <ac:picMkLst>
            <pc:docMk/>
            <pc:sldMk cId="3615076647" sldId="347"/>
            <ac:picMk id="9" creationId="{B294E59F-EBEB-96F6-F64F-55FEB4D6C18B}"/>
          </ac:picMkLst>
        </pc:picChg>
        <pc:picChg chg="add mod modCrop">
          <ac:chgData name="Hashimoto, Chie / 橋本　知依" userId="d974ff01-1f92-419a-ba7c-6fd3fb8463af" providerId="ADAL" clId="{E42CF273-9436-4AAD-B377-7F3DE749223D}" dt="2024-04-01T05:58:49.008" v="2356" actId="14100"/>
          <ac:picMkLst>
            <pc:docMk/>
            <pc:sldMk cId="3615076647" sldId="347"/>
            <ac:picMk id="11" creationId="{81AD813D-AC19-44FD-8352-74A326B90FAA}"/>
          </ac:picMkLst>
        </pc:picChg>
        <pc:picChg chg="add mod modCrop">
          <ac:chgData name="Hashimoto, Chie / 橋本　知依" userId="d974ff01-1f92-419a-ba7c-6fd3fb8463af" providerId="ADAL" clId="{E42CF273-9436-4AAD-B377-7F3DE749223D}" dt="2024-04-01T06:04:58.150" v="2872" actId="1076"/>
          <ac:picMkLst>
            <pc:docMk/>
            <pc:sldMk cId="3615076647" sldId="347"/>
            <ac:picMk id="33" creationId="{4A0F0E04-FE92-416F-510C-A638D8D3DE2E}"/>
          </ac:picMkLst>
        </pc:picChg>
        <pc:cxnChg chg="add mod">
          <ac:chgData name="Hashimoto, Chie / 橋本　知依" userId="d974ff01-1f92-419a-ba7c-6fd3fb8463af" providerId="ADAL" clId="{E42CF273-9436-4AAD-B377-7F3DE749223D}" dt="2024-04-01T05:59:37.330" v="2385" actId="14100"/>
          <ac:cxnSpMkLst>
            <pc:docMk/>
            <pc:sldMk cId="3615076647" sldId="347"/>
            <ac:cxnSpMk id="15" creationId="{1531797C-7474-8414-F9A7-B709A5DC55F4}"/>
          </ac:cxnSpMkLst>
        </pc:cxnChg>
        <pc:cxnChg chg="add mod">
          <ac:chgData name="Hashimoto, Chie / 橋本　知依" userId="d974ff01-1f92-419a-ba7c-6fd3fb8463af" providerId="ADAL" clId="{E42CF273-9436-4AAD-B377-7F3DE749223D}" dt="2024-04-01T05:59:44.935" v="2388" actId="14100"/>
          <ac:cxnSpMkLst>
            <pc:docMk/>
            <pc:sldMk cId="3615076647" sldId="347"/>
            <ac:cxnSpMk id="21" creationId="{01503B49-50F4-B872-2572-742FA46DA1B8}"/>
          </ac:cxnSpMkLst>
        </pc:cxnChg>
        <pc:cxnChg chg="add mod">
          <ac:chgData name="Hashimoto, Chie / 橋本　知依" userId="d974ff01-1f92-419a-ba7c-6fd3fb8463af" providerId="ADAL" clId="{E42CF273-9436-4AAD-B377-7F3DE749223D}" dt="2024-04-01T06:00:01.368" v="2395" actId="14100"/>
          <ac:cxnSpMkLst>
            <pc:docMk/>
            <pc:sldMk cId="3615076647" sldId="347"/>
            <ac:cxnSpMk id="24" creationId="{B0878C87-A2C8-95F6-14B4-88CBD0F50AB1}"/>
          </ac:cxnSpMkLst>
        </pc:cxnChg>
        <pc:cxnChg chg="add mod">
          <ac:chgData name="Hashimoto, Chie / 橋本　知依" userId="d974ff01-1f92-419a-ba7c-6fd3fb8463af" providerId="ADAL" clId="{E42CF273-9436-4AAD-B377-7F3DE749223D}" dt="2024-04-01T06:06:09.366" v="2957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add del">
        <pc:chgData name="Hashimoto, Chie / 橋本　知依" userId="d974ff01-1f92-419a-ba7c-6fd3fb8463af" providerId="ADAL" clId="{E42CF273-9436-4AAD-B377-7F3DE749223D}" dt="2024-04-03T06:22:53.824" v="3459" actId="47"/>
        <pc:sldMkLst>
          <pc:docMk/>
          <pc:sldMk cId="865321650" sldId="348"/>
        </pc:sldMkLst>
      </pc:sldChg>
    </pc:docChg>
  </pc:docChgLst>
  <pc:docChgLst>
    <pc:chgData name="Hashimoto, Chie / 橋本　知依" userId="d974ff01-1f92-419a-ba7c-6fd3fb8463af" providerId="ADAL" clId="{3485A9C7-30D7-46E9-9301-54AE09DB4798}"/>
    <pc:docChg chg="undo redo custSel addSld delSld modSld">
      <pc:chgData name="Hashimoto, Chie / 橋本　知依" userId="d974ff01-1f92-419a-ba7c-6fd3fb8463af" providerId="ADAL" clId="{3485A9C7-30D7-46E9-9301-54AE09DB4798}" dt="2024-01-30T05:06:55.520" v="1948" actId="20577"/>
      <pc:docMkLst>
        <pc:docMk/>
      </pc:docMkLst>
      <pc:sldChg chg="addSp delSp modSp mod">
        <pc:chgData name="Hashimoto, Chie / 橋本　知依" userId="d974ff01-1f92-419a-ba7c-6fd3fb8463af" providerId="ADAL" clId="{3485A9C7-30D7-46E9-9301-54AE09DB4798}" dt="2024-01-30T04:57:50.424" v="1630" actId="20577"/>
        <pc:sldMkLst>
          <pc:docMk/>
          <pc:sldMk cId="546968355" sldId="339"/>
        </pc:sldMkLst>
        <pc:spChg chg="del mod">
          <ac:chgData name="Hashimoto, Chie / 橋本　知依" userId="d974ff01-1f92-419a-ba7c-6fd3fb8463af" providerId="ADAL" clId="{3485A9C7-30D7-46E9-9301-54AE09DB4798}" dt="2024-01-30T04:43:36.946" v="1031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3485A9C7-30D7-46E9-9301-54AE09DB4798}" dt="2024-01-30T04:43:35.881" v="1029" actId="478"/>
          <ac:spMkLst>
            <pc:docMk/>
            <pc:sldMk cId="546968355" sldId="339"/>
            <ac:spMk id="9" creationId="{54D4575D-D83B-43BD-D68C-2FE8CE86271A}"/>
          </ac:spMkLst>
        </pc:spChg>
        <pc:spChg chg="add mod">
          <ac:chgData name="Hashimoto, Chie / 橋本　知依" userId="d974ff01-1f92-419a-ba7c-6fd3fb8463af" providerId="ADAL" clId="{3485A9C7-30D7-46E9-9301-54AE09DB4798}" dt="2024-01-30T04:47:25.771" v="1273" actId="164"/>
          <ac:spMkLst>
            <pc:docMk/>
            <pc:sldMk cId="546968355" sldId="339"/>
            <ac:spMk id="11" creationId="{D656E843-9C54-A7C1-F809-D2BEB2C1CE13}"/>
          </ac:spMkLst>
        </pc:spChg>
        <pc:grpChg chg="add del mod">
          <ac:chgData name="Hashimoto, Chie / 橋本　知依" userId="d974ff01-1f92-419a-ba7c-6fd3fb8463af" providerId="ADAL" clId="{3485A9C7-30D7-46E9-9301-54AE09DB4798}" dt="2024-01-30T04:47:26.185" v="1274" actId="21"/>
          <ac:grpSpMkLst>
            <pc:docMk/>
            <pc:sldMk cId="546968355" sldId="339"/>
            <ac:grpSpMk id="12" creationId="{E116641A-D37A-4DA2-16AC-0907BC3A5FB1}"/>
          </ac:grpSpMkLst>
        </pc:grpChg>
        <pc:graphicFrameChg chg="mod modGraphic">
          <ac:chgData name="Hashimoto, Chie / 橋本　知依" userId="d974ff01-1f92-419a-ba7c-6fd3fb8463af" providerId="ADAL" clId="{3485A9C7-30D7-46E9-9301-54AE09DB4798}" dt="2024-01-30T04:57:50.424" v="1630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3485A9C7-30D7-46E9-9301-54AE09DB4798}" dt="2024-01-30T04:46:24.773" v="1265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3485A9C7-30D7-46E9-9301-54AE09DB4798}" dt="2024-01-30T04:46:24.773" v="1265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3485A9C7-30D7-46E9-9301-54AE09DB4798}" dt="2024-01-30T04:43:35.048" v="1028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3485A9C7-30D7-46E9-9301-54AE09DB4798}" dt="2024-01-30T04:47:25.771" v="1273" actId="164"/>
          <ac:picMkLst>
            <pc:docMk/>
            <pc:sldMk cId="546968355" sldId="339"/>
            <ac:picMk id="10" creationId="{69F85576-2CB2-FEA9-DC96-C8F365A37E48}"/>
          </ac:picMkLst>
        </pc:picChg>
        <pc:picChg chg="add mod modCrop">
          <ac:chgData name="Hashimoto, Chie / 橋本　知依" userId="d974ff01-1f92-419a-ba7c-6fd3fb8463af" providerId="ADAL" clId="{3485A9C7-30D7-46E9-9301-54AE09DB4798}" dt="2024-01-30T04:50:30.206" v="1421" actId="732"/>
          <ac:picMkLst>
            <pc:docMk/>
            <pc:sldMk cId="546968355" sldId="339"/>
            <ac:picMk id="14" creationId="{098B87A0-C5FB-009B-A5CE-831A45DAF5CA}"/>
          </ac:picMkLst>
        </pc:picChg>
        <pc:picChg chg="add mod modCrop">
          <ac:chgData name="Hashimoto, Chie / 橋本　知依" userId="d974ff01-1f92-419a-ba7c-6fd3fb8463af" providerId="ADAL" clId="{3485A9C7-30D7-46E9-9301-54AE09DB4798}" dt="2024-01-30T04:50:38.906" v="1424" actId="14100"/>
          <ac:picMkLst>
            <pc:docMk/>
            <pc:sldMk cId="546968355" sldId="339"/>
            <ac:picMk id="16" creationId="{19CDC18D-9914-2842-A205-6410651D9E02}"/>
          </ac:picMkLst>
        </pc:picChg>
      </pc:sldChg>
      <pc:sldChg chg="del">
        <pc:chgData name="Hashimoto, Chie / 橋本　知依" userId="d974ff01-1f92-419a-ba7c-6fd3fb8463af" providerId="ADAL" clId="{3485A9C7-30D7-46E9-9301-54AE09DB4798}" dt="2024-01-30T04:15:46.223" v="15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3485A9C7-30D7-46E9-9301-54AE09DB4798}" dt="2024-01-30T04:49:28.555" v="137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3485A9C7-30D7-46E9-9301-54AE09DB4798}" dt="2024-01-30T04:42:51.561" v="950" actId="14100"/>
          <ac:spMkLst>
            <pc:docMk/>
            <pc:sldMk cId="736235912" sldId="342"/>
            <ac:spMk id="10" creationId="{4F8E0255-8316-1242-1704-51D333FBC6EC}"/>
          </ac:spMkLst>
        </pc:spChg>
        <pc:spChg chg="add mod">
          <ac:chgData name="Hashimoto, Chie / 橋本　知依" userId="d974ff01-1f92-419a-ba7c-6fd3fb8463af" providerId="ADAL" clId="{3485A9C7-30D7-46E9-9301-54AE09DB4798}" dt="2024-01-30T04:43:00.435" v="953" actId="1076"/>
          <ac:spMkLst>
            <pc:docMk/>
            <pc:sldMk cId="736235912" sldId="342"/>
            <ac:spMk id="11" creationId="{7C320BCB-85E8-5CCC-D123-6373A6F77FA0}"/>
          </ac:spMkLst>
        </pc:spChg>
        <pc:spChg chg="add mod">
          <ac:chgData name="Hashimoto, Chie / 橋本　知依" userId="d974ff01-1f92-419a-ba7c-6fd3fb8463af" providerId="ADAL" clId="{3485A9C7-30D7-46E9-9301-54AE09DB4798}" dt="2024-01-30T04:43:27.629" v="1026" actId="1076"/>
          <ac:spMkLst>
            <pc:docMk/>
            <pc:sldMk cId="736235912" sldId="342"/>
            <ac:spMk id="12" creationId="{4619A122-54A9-D9EE-8550-824A8200F618}"/>
          </ac:spMkLst>
        </pc:spChg>
        <pc:spChg chg="mod">
          <ac:chgData name="Hashimoto, Chie / 橋本　知依" userId="d974ff01-1f92-419a-ba7c-6fd3fb8463af" providerId="ADAL" clId="{3485A9C7-30D7-46E9-9301-54AE09DB4798}" dt="2024-01-30T04:47:27.772" v="1275"/>
          <ac:spMkLst>
            <pc:docMk/>
            <pc:sldMk cId="736235912" sldId="342"/>
            <ac:spMk id="15" creationId="{D656E843-9C54-A7C1-F809-D2BEB2C1CE13}"/>
          </ac:spMkLst>
        </pc:spChg>
        <pc:grpChg chg="add mod">
          <ac:chgData name="Hashimoto, Chie / 橋本　知依" userId="d974ff01-1f92-419a-ba7c-6fd3fb8463af" providerId="ADAL" clId="{3485A9C7-30D7-46E9-9301-54AE09DB4798}" dt="2024-01-30T04:47:58.032" v="1284" actId="1076"/>
          <ac:grpSpMkLst>
            <pc:docMk/>
            <pc:sldMk cId="736235912" sldId="342"/>
            <ac:grpSpMk id="13" creationId="{E116641A-D37A-4DA2-16AC-0907BC3A5FB1}"/>
          </ac:grpSpMkLst>
        </pc:grpChg>
        <pc:graphicFrameChg chg="mod modGraphic">
          <ac:chgData name="Hashimoto, Chie / 橋本　知依" userId="d974ff01-1f92-419a-ba7c-6fd3fb8463af" providerId="ADAL" clId="{3485A9C7-30D7-46E9-9301-54AE09DB4798}" dt="2024-01-30T04:49:28.555" v="1376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3485A9C7-30D7-46E9-9301-54AE09DB4798}" dt="2024-01-30T04:32:32.317" v="509" actId="478"/>
          <ac:picMkLst>
            <pc:docMk/>
            <pc:sldMk cId="736235912" sldId="342"/>
            <ac:picMk id="3" creationId="{64C27693-AA67-7626-E8DA-2A2765C2FC60}"/>
          </ac:picMkLst>
        </pc:picChg>
        <pc:picChg chg="add mod">
          <ac:chgData name="Hashimoto, Chie / 橋本　知依" userId="d974ff01-1f92-419a-ba7c-6fd3fb8463af" providerId="ADAL" clId="{3485A9C7-30D7-46E9-9301-54AE09DB4798}" dt="2024-01-30T04:40:57.132" v="826" actId="14100"/>
          <ac:picMkLst>
            <pc:docMk/>
            <pc:sldMk cId="736235912" sldId="342"/>
            <ac:picMk id="4" creationId="{3D597090-9E52-7D4E-082E-DD7F8D27EE99}"/>
          </ac:picMkLst>
        </pc:picChg>
        <pc:picChg chg="del">
          <ac:chgData name="Hashimoto, Chie / 橋本　知依" userId="d974ff01-1f92-419a-ba7c-6fd3fb8463af" providerId="ADAL" clId="{3485A9C7-30D7-46E9-9301-54AE09DB4798}" dt="2024-01-30T04:32:31.956" v="508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3485A9C7-30D7-46E9-9301-54AE09DB4798}" dt="2024-01-30T04:40:59.390" v="827" actId="1076"/>
          <ac:picMkLst>
            <pc:docMk/>
            <pc:sldMk cId="736235912" sldId="342"/>
            <ac:picMk id="9" creationId="{03F62AD0-59A2-1D32-1461-182CCC678923}"/>
          </ac:picMkLst>
        </pc:picChg>
        <pc:picChg chg="mod modCrop">
          <ac:chgData name="Hashimoto, Chie / 橋本　知依" userId="d974ff01-1f92-419a-ba7c-6fd3fb8463af" providerId="ADAL" clId="{3485A9C7-30D7-46E9-9301-54AE09DB4798}" dt="2024-01-30T04:47:55.591" v="1283" actId="732"/>
          <ac:picMkLst>
            <pc:docMk/>
            <pc:sldMk cId="736235912" sldId="342"/>
            <ac:picMk id="14" creationId="{69F85576-2CB2-FEA9-DC96-C8F365A37E48}"/>
          </ac:picMkLst>
        </pc:picChg>
      </pc:sldChg>
      <pc:sldChg chg="addSp delSp modSp add mod">
        <pc:chgData name="Hashimoto, Chie / 橋本　知依" userId="d974ff01-1f92-419a-ba7c-6fd3fb8463af" providerId="ADAL" clId="{3485A9C7-30D7-46E9-9301-54AE09DB4798}" dt="2024-01-30T05:01:57.653" v="1933" actId="14100"/>
        <pc:sldMkLst>
          <pc:docMk/>
          <pc:sldMk cId="2738866523" sldId="343"/>
        </pc:sldMkLst>
        <pc:spChg chg="add mod">
          <ac:chgData name="Hashimoto, Chie / 橋本　知依" userId="d974ff01-1f92-419a-ba7c-6fd3fb8463af" providerId="ADAL" clId="{3485A9C7-30D7-46E9-9301-54AE09DB4798}" dt="2024-01-30T05:01:57.653" v="1933" actId="14100"/>
          <ac:spMkLst>
            <pc:docMk/>
            <pc:sldMk cId="2738866523" sldId="343"/>
            <ac:spMk id="4" creationId="{268FBB9C-1999-243B-31B8-E09191C5BD54}"/>
          </ac:spMkLst>
        </pc:spChg>
        <pc:graphicFrameChg chg="mod modGraphic">
          <ac:chgData name="Hashimoto, Chie / 橋本　知依" userId="d974ff01-1f92-419a-ba7c-6fd3fb8463af" providerId="ADAL" clId="{3485A9C7-30D7-46E9-9301-54AE09DB4798}" dt="2024-01-30T05:01:47.189" v="1929" actId="14734"/>
          <ac:graphicFrameMkLst>
            <pc:docMk/>
            <pc:sldMk cId="2738866523" sldId="3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3485A9C7-30D7-46E9-9301-54AE09DB4798}" dt="2024-01-30T05:01:52.525" v="1931" actId="1076"/>
          <ac:picMkLst>
            <pc:docMk/>
            <pc:sldMk cId="2738866523" sldId="343"/>
            <ac:picMk id="3" creationId="{A5A27EB6-2E9C-1231-376B-EA32CB8347DC}"/>
          </ac:picMkLst>
        </pc:picChg>
        <pc:picChg chg="del">
          <ac:chgData name="Hashimoto, Chie / 橋本　知依" userId="d974ff01-1f92-419a-ba7c-6fd3fb8463af" providerId="ADAL" clId="{3485A9C7-30D7-46E9-9301-54AE09DB4798}" dt="2024-01-30T04:58:50.409" v="1632" actId="478"/>
          <ac:picMkLst>
            <pc:docMk/>
            <pc:sldMk cId="2738866523" sldId="343"/>
            <ac:picMk id="14" creationId="{098B87A0-C5FB-009B-A5CE-831A45DAF5CA}"/>
          </ac:picMkLst>
        </pc:picChg>
        <pc:picChg chg="del">
          <ac:chgData name="Hashimoto, Chie / 橋本　知依" userId="d974ff01-1f92-419a-ba7c-6fd3fb8463af" providerId="ADAL" clId="{3485A9C7-30D7-46E9-9301-54AE09DB4798}" dt="2024-01-30T04:58:50.978" v="1633" actId="478"/>
          <ac:picMkLst>
            <pc:docMk/>
            <pc:sldMk cId="2738866523" sldId="343"/>
            <ac:picMk id="16" creationId="{19CDC18D-9914-2842-A205-6410651D9E02}"/>
          </ac:picMkLst>
        </pc:picChg>
      </pc:sldChg>
    </pc:docChg>
  </pc:docChgLst>
  <pc:docChgLst>
    <pc:chgData name="Hashimoto, Chie / 橋本　知依" userId="d974ff01-1f92-419a-ba7c-6fd3fb8463af" providerId="ADAL" clId="{ADCE4551-5FB1-45C8-AE2B-2A4467FF0D40}"/>
    <pc:docChg chg="undo custSel delSld modSld">
      <pc:chgData name="Hashimoto, Chie / 橋本　知依" userId="d974ff01-1f92-419a-ba7c-6fd3fb8463af" providerId="ADAL" clId="{ADCE4551-5FB1-45C8-AE2B-2A4467FF0D40}" dt="2024-09-02T05:40:31.781" v="1560" actId="1076"/>
      <pc:docMkLst>
        <pc:docMk/>
      </pc:docMkLst>
      <pc:sldChg chg="modSp mod">
        <pc:chgData name="Hashimoto, Chie / 橋本　知依" userId="d974ff01-1f92-419a-ba7c-6fd3fb8463af" providerId="ADAL" clId="{ADCE4551-5FB1-45C8-AE2B-2A4467FF0D40}" dt="2024-09-02T05:06:29.798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CE4551-5FB1-45C8-AE2B-2A4467FF0D40}" dt="2024-09-02T05:06:29.798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ADCE4551-5FB1-45C8-AE2B-2A4467FF0D40}" dt="2024-09-02T05:40:31.781" v="1560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ADCE4551-5FB1-45C8-AE2B-2A4467FF0D40}" dt="2024-09-02T05:40:31.781" v="1560" actId="1076"/>
          <ac:spMkLst>
            <pc:docMk/>
            <pc:sldMk cId="509033882" sldId="305"/>
            <ac:spMk id="4" creationId="{4BA9B849-3DD6-F292-BD86-1DE78A35E871}"/>
          </ac:spMkLst>
        </pc:spChg>
        <pc:spChg chg="mod">
          <ac:chgData name="Hashimoto, Chie / 橋本　知依" userId="d974ff01-1f92-419a-ba7c-6fd3fb8463af" providerId="ADAL" clId="{ADCE4551-5FB1-45C8-AE2B-2A4467FF0D40}" dt="2024-09-02T05:06:36.939" v="9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ADCE4551-5FB1-45C8-AE2B-2A4467FF0D40}" dt="2024-09-02T05:40:28.160" v="1559" actId="20577"/>
          <ac:graphicFrameMkLst>
            <pc:docMk/>
            <pc:sldMk cId="509033882" sldId="305"/>
            <ac:graphicFrameMk id="7" creationId="{3774537A-4E85-129E-D5F4-4CBB93CF43D9}"/>
          </ac:graphicFrameMkLst>
        </pc:graphicFrameChg>
      </pc:sldChg>
      <pc:sldChg chg="addSp delSp modSp mod">
        <pc:chgData name="Hashimoto, Chie / 橋本　知依" userId="d974ff01-1f92-419a-ba7c-6fd3fb8463af" providerId="ADAL" clId="{ADCE4551-5FB1-45C8-AE2B-2A4467FF0D40}" dt="2024-09-02T05:25:52.391" v="682" actId="732"/>
        <pc:sldMkLst>
          <pc:docMk/>
          <pc:sldMk cId="790412647" sldId="2146847943"/>
        </pc:sldMkLst>
        <pc:spChg chg="del">
          <ac:chgData name="Hashimoto, Chie / 橋本　知依" userId="d974ff01-1f92-419a-ba7c-6fd3fb8463af" providerId="ADAL" clId="{ADCE4551-5FB1-45C8-AE2B-2A4467FF0D40}" dt="2024-09-02T05:07:50.029" v="45" actId="478"/>
          <ac:spMkLst>
            <pc:docMk/>
            <pc:sldMk cId="790412647" sldId="2146847943"/>
            <ac:spMk id="2" creationId="{10E457EB-D194-1A2C-570C-2C87E7E38AC6}"/>
          </ac:spMkLst>
        </pc:spChg>
        <pc:spChg chg="add mod">
          <ac:chgData name="Hashimoto, Chie / 橋本　知依" userId="d974ff01-1f92-419a-ba7c-6fd3fb8463af" providerId="ADAL" clId="{ADCE4551-5FB1-45C8-AE2B-2A4467FF0D40}" dt="2024-09-02T05:25:45.571" v="680" actId="164"/>
          <ac:spMkLst>
            <pc:docMk/>
            <pc:sldMk cId="790412647" sldId="2146847943"/>
            <ac:spMk id="9" creationId="{B29C2879-8D33-4539-4593-0567163C76CE}"/>
          </ac:spMkLst>
        </pc:spChg>
        <pc:spChg chg="add mod">
          <ac:chgData name="Hashimoto, Chie / 橋本　知依" userId="d974ff01-1f92-419a-ba7c-6fd3fb8463af" providerId="ADAL" clId="{ADCE4551-5FB1-45C8-AE2B-2A4467FF0D40}" dt="2024-09-02T05:25:45.571" v="680" actId="164"/>
          <ac:spMkLst>
            <pc:docMk/>
            <pc:sldMk cId="790412647" sldId="2146847943"/>
            <ac:spMk id="11" creationId="{318D56A2-D32B-70DF-9115-7E9F04EC097B}"/>
          </ac:spMkLst>
        </pc:spChg>
        <pc:spChg chg="del">
          <ac:chgData name="Hashimoto, Chie / 橋本　知依" userId="d974ff01-1f92-419a-ba7c-6fd3fb8463af" providerId="ADAL" clId="{ADCE4551-5FB1-45C8-AE2B-2A4467FF0D40}" dt="2024-09-02T05:07:26.858" v="14" actId="478"/>
          <ac:spMkLst>
            <pc:docMk/>
            <pc:sldMk cId="790412647" sldId="2146847943"/>
            <ac:spMk id="13" creationId="{3B050289-6B2A-E3B6-547B-A442DB7DA1B9}"/>
          </ac:spMkLst>
        </pc:spChg>
        <pc:spChg chg="del">
          <ac:chgData name="Hashimoto, Chie / 橋本　知依" userId="d974ff01-1f92-419a-ba7c-6fd3fb8463af" providerId="ADAL" clId="{ADCE4551-5FB1-45C8-AE2B-2A4467FF0D40}" dt="2024-09-02T05:07:49.247" v="44" actId="478"/>
          <ac:spMkLst>
            <pc:docMk/>
            <pc:sldMk cId="790412647" sldId="2146847943"/>
            <ac:spMk id="18" creationId="{F00777F0-9F70-A0EB-0487-90CC339B85E6}"/>
          </ac:spMkLst>
        </pc:spChg>
        <pc:grpChg chg="add mod">
          <ac:chgData name="Hashimoto, Chie / 橋本　知依" userId="d974ff01-1f92-419a-ba7c-6fd3fb8463af" providerId="ADAL" clId="{ADCE4551-5FB1-45C8-AE2B-2A4467FF0D40}" dt="2024-09-02T05:25:47.987" v="681" actId="1076"/>
          <ac:grpSpMkLst>
            <pc:docMk/>
            <pc:sldMk cId="790412647" sldId="2146847943"/>
            <ac:grpSpMk id="12" creationId="{D1A16881-A4C9-3474-11FB-493254204CD6}"/>
          </ac:grpSpMkLst>
        </pc:grpChg>
        <pc:graphicFrameChg chg="mod modGraphic">
          <ac:chgData name="Hashimoto, Chie / 橋本　知依" userId="d974ff01-1f92-419a-ba7c-6fd3fb8463af" providerId="ADAL" clId="{ADCE4551-5FB1-45C8-AE2B-2A4467FF0D40}" dt="2024-09-02T05:25:35.921" v="6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CE4551-5FB1-45C8-AE2B-2A4467FF0D40}" dt="2024-09-02T05:25:25.690" v="673" actId="1076"/>
          <ac:picMkLst>
            <pc:docMk/>
            <pc:sldMk cId="790412647" sldId="2146847943"/>
            <ac:picMk id="4" creationId="{92813583-0FA6-BB0B-7FEF-C4FE94AB52EE}"/>
          </ac:picMkLst>
        </pc:picChg>
        <pc:picChg chg="add mod modCrop">
          <ac:chgData name="Hashimoto, Chie / 橋本　知依" userId="d974ff01-1f92-419a-ba7c-6fd3fb8463af" providerId="ADAL" clId="{ADCE4551-5FB1-45C8-AE2B-2A4467FF0D40}" dt="2024-09-02T05:25:52.391" v="682" actId="732"/>
          <ac:picMkLst>
            <pc:docMk/>
            <pc:sldMk cId="790412647" sldId="2146847943"/>
            <ac:picMk id="5" creationId="{6CC39897-2A32-6346-4112-4D2D79BBDDE1}"/>
          </ac:picMkLst>
        </pc:picChg>
        <pc:picChg chg="del">
          <ac:chgData name="Hashimoto, Chie / 橋本　知依" userId="d974ff01-1f92-419a-ba7c-6fd3fb8463af" providerId="ADAL" clId="{ADCE4551-5FB1-45C8-AE2B-2A4467FF0D40}" dt="2024-09-02T05:07:25.184" v="12" actId="478"/>
          <ac:picMkLst>
            <pc:docMk/>
            <pc:sldMk cId="790412647" sldId="2146847943"/>
            <ac:picMk id="7" creationId="{E04EDA3C-77E5-4FC8-EACC-B5423BDE5331}"/>
          </ac:picMkLst>
        </pc:picChg>
        <pc:picChg chg="del">
          <ac:chgData name="Hashimoto, Chie / 橋本　知依" userId="d974ff01-1f92-419a-ba7c-6fd3fb8463af" providerId="ADAL" clId="{ADCE4551-5FB1-45C8-AE2B-2A4467FF0D40}" dt="2024-09-02T05:07:25.184" v="12" actId="478"/>
          <ac:picMkLst>
            <pc:docMk/>
            <pc:sldMk cId="790412647" sldId="2146847943"/>
            <ac:picMk id="10" creationId="{2794BFBC-7AD8-770A-7571-45A7A5991BAB}"/>
          </ac:picMkLst>
        </pc:picChg>
        <pc:picChg chg="del">
          <ac:chgData name="Hashimoto, Chie / 橋本　知依" userId="d974ff01-1f92-419a-ba7c-6fd3fb8463af" providerId="ADAL" clId="{ADCE4551-5FB1-45C8-AE2B-2A4467FF0D40}" dt="2024-09-02T05:07:25.184" v="12" actId="478"/>
          <ac:picMkLst>
            <pc:docMk/>
            <pc:sldMk cId="790412647" sldId="2146847943"/>
            <ac:picMk id="15" creationId="{1C1A07E3-CAB2-FE7F-87BC-782BA5D1B76F}"/>
          </ac:picMkLst>
        </pc:picChg>
        <pc:picChg chg="del">
          <ac:chgData name="Hashimoto, Chie / 橋本　知依" userId="d974ff01-1f92-419a-ba7c-6fd3fb8463af" providerId="ADAL" clId="{ADCE4551-5FB1-45C8-AE2B-2A4467FF0D40}" dt="2024-09-02T05:07:25.184" v="12" actId="478"/>
          <ac:picMkLst>
            <pc:docMk/>
            <pc:sldMk cId="790412647" sldId="2146847943"/>
            <ac:picMk id="17" creationId="{120A809D-02C2-3E04-6332-7CD63A3E89CA}"/>
          </ac:picMkLst>
        </pc:picChg>
        <pc:picChg chg="del">
          <ac:chgData name="Hashimoto, Chie / 橋本　知依" userId="d974ff01-1f92-419a-ba7c-6fd3fb8463af" providerId="ADAL" clId="{ADCE4551-5FB1-45C8-AE2B-2A4467FF0D40}" dt="2024-09-02T05:07:25.715" v="13" actId="478"/>
          <ac:picMkLst>
            <pc:docMk/>
            <pc:sldMk cId="790412647" sldId="2146847943"/>
            <ac:picMk id="20" creationId="{3F815CF5-0654-C1F9-39B1-C399677B6513}"/>
          </ac:picMkLst>
        </pc:picChg>
      </pc:sldChg>
      <pc:sldChg chg="addSp delSp modSp mod">
        <pc:chgData name="Hashimoto, Chie / 橋本　知依" userId="d974ff01-1f92-419a-ba7c-6fd3fb8463af" providerId="ADAL" clId="{ADCE4551-5FB1-45C8-AE2B-2A4467FF0D40}" dt="2024-09-02T05:37:07.276" v="1318" actId="14100"/>
        <pc:sldMkLst>
          <pc:docMk/>
          <pc:sldMk cId="2833752695" sldId="2146847947"/>
        </pc:sldMkLst>
        <pc:spChg chg="add del mod">
          <ac:chgData name="Hashimoto, Chie / 橋本　知依" userId="d974ff01-1f92-419a-ba7c-6fd3fb8463af" providerId="ADAL" clId="{ADCE4551-5FB1-45C8-AE2B-2A4467FF0D40}" dt="2024-09-02T05:25:42.172" v="678" actId="21"/>
          <ac:spMkLst>
            <pc:docMk/>
            <pc:sldMk cId="2833752695" sldId="2146847947"/>
            <ac:spMk id="5" creationId="{B29C2879-8D33-4539-4593-0567163C76CE}"/>
          </ac:spMkLst>
        </pc:spChg>
        <pc:spChg chg="add del mod">
          <ac:chgData name="Hashimoto, Chie / 橋本　知依" userId="d974ff01-1f92-419a-ba7c-6fd3fb8463af" providerId="ADAL" clId="{ADCE4551-5FB1-45C8-AE2B-2A4467FF0D40}" dt="2024-09-02T05:25:42.172" v="678" actId="21"/>
          <ac:spMkLst>
            <pc:docMk/>
            <pc:sldMk cId="2833752695" sldId="2146847947"/>
            <ac:spMk id="7" creationId="{318D56A2-D32B-70DF-9115-7E9F04EC097B}"/>
          </ac:spMkLst>
        </pc:spChg>
        <pc:spChg chg="add mod">
          <ac:chgData name="Hashimoto, Chie / 橋本　知依" userId="d974ff01-1f92-419a-ba7c-6fd3fb8463af" providerId="ADAL" clId="{ADCE4551-5FB1-45C8-AE2B-2A4467FF0D40}" dt="2024-09-02T05:36:00.067" v="1294" actId="20577"/>
          <ac:spMkLst>
            <pc:docMk/>
            <pc:sldMk cId="2833752695" sldId="2146847947"/>
            <ac:spMk id="11" creationId="{84D1B12A-AC67-DAEC-7346-132343436EED}"/>
          </ac:spMkLst>
        </pc:spChg>
        <pc:spChg chg="add mod">
          <ac:chgData name="Hashimoto, Chie / 橋本　知依" userId="d974ff01-1f92-419a-ba7c-6fd3fb8463af" providerId="ADAL" clId="{ADCE4551-5FB1-45C8-AE2B-2A4467FF0D40}" dt="2024-09-02T05:36:38.491" v="1302" actId="14100"/>
          <ac:spMkLst>
            <pc:docMk/>
            <pc:sldMk cId="2833752695" sldId="2146847947"/>
            <ac:spMk id="18" creationId="{3EE7A912-4319-A389-B8C7-8E36CAD532B0}"/>
          </ac:spMkLst>
        </pc:spChg>
        <pc:spChg chg="add mod">
          <ac:chgData name="Hashimoto, Chie / 橋本　知依" userId="d974ff01-1f92-419a-ba7c-6fd3fb8463af" providerId="ADAL" clId="{ADCE4551-5FB1-45C8-AE2B-2A4467FF0D40}" dt="2024-09-02T05:36:43.484" v="1306" actId="14100"/>
          <ac:spMkLst>
            <pc:docMk/>
            <pc:sldMk cId="2833752695" sldId="2146847947"/>
            <ac:spMk id="19" creationId="{9F82EFFF-9C96-D471-4391-42AF7E114642}"/>
          </ac:spMkLst>
        </pc:spChg>
        <pc:spChg chg="add mod">
          <ac:chgData name="Hashimoto, Chie / 橋本　知依" userId="d974ff01-1f92-419a-ba7c-6fd3fb8463af" providerId="ADAL" clId="{ADCE4551-5FB1-45C8-AE2B-2A4467FF0D40}" dt="2024-09-02T05:36:50.571" v="1310" actId="14100"/>
          <ac:spMkLst>
            <pc:docMk/>
            <pc:sldMk cId="2833752695" sldId="2146847947"/>
            <ac:spMk id="20" creationId="{B71DC90E-1FE4-B219-4F0B-231D689DE364}"/>
          </ac:spMkLst>
        </pc:spChg>
        <pc:graphicFrameChg chg="mod modGraphic">
          <ac:chgData name="Hashimoto, Chie / 橋本　知依" userId="d974ff01-1f92-419a-ba7c-6fd3fb8463af" providerId="ADAL" clId="{ADCE4551-5FB1-45C8-AE2B-2A4467FF0D40}" dt="2024-09-02T05:31:58.095" v="1046" actId="20577"/>
          <ac:graphicFrameMkLst>
            <pc:docMk/>
            <pc:sldMk cId="2833752695" sldId="21468479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CE4551-5FB1-45C8-AE2B-2A4467FF0D40}" dt="2024-09-02T05:10:57.074" v="228" actId="478"/>
          <ac:picMkLst>
            <pc:docMk/>
            <pc:sldMk cId="2833752695" sldId="2146847947"/>
            <ac:picMk id="2" creationId="{567BCB56-C599-FE34-3B03-F14E53D60AFE}"/>
          </ac:picMkLst>
        </pc:picChg>
        <pc:picChg chg="add del mod modCrop">
          <ac:chgData name="Hashimoto, Chie / 橋本　知依" userId="d974ff01-1f92-419a-ba7c-6fd3fb8463af" providerId="ADAL" clId="{ADCE4551-5FB1-45C8-AE2B-2A4467FF0D40}" dt="2024-09-02T05:25:42.172" v="678" actId="21"/>
          <ac:picMkLst>
            <pc:docMk/>
            <pc:sldMk cId="2833752695" sldId="2146847947"/>
            <ac:picMk id="4" creationId="{6CC39897-2A32-6346-4112-4D2D79BBDDE1}"/>
          </ac:picMkLst>
        </pc:picChg>
        <pc:picChg chg="add mod">
          <ac:chgData name="Hashimoto, Chie / 橋本　知依" userId="d974ff01-1f92-419a-ba7c-6fd3fb8463af" providerId="ADAL" clId="{ADCE4551-5FB1-45C8-AE2B-2A4467FF0D40}" dt="2024-09-02T05:30:59.780" v="1034" actId="1076"/>
          <ac:picMkLst>
            <pc:docMk/>
            <pc:sldMk cId="2833752695" sldId="2146847947"/>
            <ac:picMk id="10" creationId="{8CAF1B9F-C37D-8B4A-B9DC-02797DC1D837}"/>
          </ac:picMkLst>
        </pc:picChg>
        <pc:picChg chg="add del">
          <ac:chgData name="Hashimoto, Chie / 橋本　知依" userId="d974ff01-1f92-419a-ba7c-6fd3fb8463af" providerId="ADAL" clId="{ADCE4551-5FB1-45C8-AE2B-2A4467FF0D40}" dt="2024-09-02T05:34:33.504" v="1201" actId="478"/>
          <ac:picMkLst>
            <pc:docMk/>
            <pc:sldMk cId="2833752695" sldId="2146847947"/>
            <ac:picMk id="13" creationId="{11A3A048-3C10-397C-B06B-2BFF284DE821}"/>
          </ac:picMkLst>
        </pc:picChg>
        <pc:picChg chg="add mod">
          <ac:chgData name="Hashimoto, Chie / 橋本　知依" userId="d974ff01-1f92-419a-ba7c-6fd3fb8463af" providerId="ADAL" clId="{ADCE4551-5FB1-45C8-AE2B-2A4467FF0D40}" dt="2024-09-02T05:35:45.817" v="1291" actId="1076"/>
          <ac:picMkLst>
            <pc:docMk/>
            <pc:sldMk cId="2833752695" sldId="2146847947"/>
            <ac:picMk id="15" creationId="{74465253-F9DB-BB32-C17B-64B9BED023A9}"/>
          </ac:picMkLst>
        </pc:picChg>
        <pc:picChg chg="add mod">
          <ac:chgData name="Hashimoto, Chie / 橋本　知依" userId="d974ff01-1f92-419a-ba7c-6fd3fb8463af" providerId="ADAL" clId="{ADCE4551-5FB1-45C8-AE2B-2A4467FF0D40}" dt="2024-09-02T05:35:50.016" v="1293" actId="14100"/>
          <ac:picMkLst>
            <pc:docMk/>
            <pc:sldMk cId="2833752695" sldId="2146847947"/>
            <ac:picMk id="17" creationId="{A13B75A4-5220-29FE-F440-21F417B47569}"/>
          </ac:picMkLst>
        </pc:picChg>
        <pc:cxnChg chg="add mod">
          <ac:chgData name="Hashimoto, Chie / 橋本　知依" userId="d974ff01-1f92-419a-ba7c-6fd3fb8463af" providerId="ADAL" clId="{ADCE4551-5FB1-45C8-AE2B-2A4467FF0D40}" dt="2024-09-02T05:37:01.718" v="1315" actId="14100"/>
          <ac:cxnSpMkLst>
            <pc:docMk/>
            <pc:sldMk cId="2833752695" sldId="2146847947"/>
            <ac:cxnSpMk id="22" creationId="{1B6BF68C-8C23-C45A-CC3B-BC52C7323755}"/>
          </ac:cxnSpMkLst>
        </pc:cxnChg>
        <pc:cxnChg chg="add mod">
          <ac:chgData name="Hashimoto, Chie / 橋本　知依" userId="d974ff01-1f92-419a-ba7c-6fd3fb8463af" providerId="ADAL" clId="{ADCE4551-5FB1-45C8-AE2B-2A4467FF0D40}" dt="2024-09-02T05:37:07.276" v="1318" actId="14100"/>
          <ac:cxnSpMkLst>
            <pc:docMk/>
            <pc:sldMk cId="2833752695" sldId="2146847947"/>
            <ac:cxnSpMk id="25" creationId="{FE403F59-3C22-2B54-692E-7912611FC4B5}"/>
          </ac:cxnSpMkLst>
        </pc:cxnChg>
      </pc:sldChg>
      <pc:sldChg chg="del">
        <pc:chgData name="Hashimoto, Chie / 橋本　知依" userId="d974ff01-1f92-419a-ba7c-6fd3fb8463af" providerId="ADAL" clId="{ADCE4551-5FB1-45C8-AE2B-2A4467FF0D40}" dt="2024-09-02T05:10:52.258" v="226" actId="47"/>
        <pc:sldMkLst>
          <pc:docMk/>
          <pc:sldMk cId="3031234435" sldId="2146847948"/>
        </pc:sldMkLst>
      </pc:sldChg>
    </pc:docChg>
  </pc:docChgLst>
  <pc:docChgLst>
    <pc:chgData name="Hashimoto, Chie / 橋本　知依" userId="d974ff01-1f92-419a-ba7c-6fd3fb8463af" providerId="ADAL" clId="{61AE31E5-251D-4DE5-8A13-14ECDC4F52EB}"/>
    <pc:docChg chg="undo custSel addSld delSld modSld">
      <pc:chgData name="Hashimoto, Chie / 橋本　知依" userId="d974ff01-1f92-419a-ba7c-6fd3fb8463af" providerId="ADAL" clId="{61AE31E5-251D-4DE5-8A13-14ECDC4F52EB}" dt="2024-07-29T00:56:39.093" v="902" actId="20577"/>
      <pc:docMkLst>
        <pc:docMk/>
      </pc:docMkLst>
      <pc:sldChg chg="modSp mod">
        <pc:chgData name="Hashimoto, Chie / 橋本　知依" userId="d974ff01-1f92-419a-ba7c-6fd3fb8463af" providerId="ADAL" clId="{61AE31E5-251D-4DE5-8A13-14ECDC4F52EB}" dt="2024-07-29T00:56:22.800" v="897" actId="6549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61AE31E5-251D-4DE5-8A13-14ECDC4F52EB}" dt="2024-07-29T00:34:25.359" v="10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61AE31E5-251D-4DE5-8A13-14ECDC4F52EB}" dt="2024-07-29T00:56:22.800" v="897" actId="6549"/>
          <ac:graphicFrameMkLst>
            <pc:docMk/>
            <pc:sldMk cId="509033882" sldId="305"/>
            <ac:graphicFrameMk id="7" creationId="{3774537A-4E85-129E-D5F4-4CBB93CF43D9}"/>
          </ac:graphicFrameMkLst>
        </pc:graphicFrameChg>
      </pc:sldChg>
      <pc:sldChg chg="addSp delSp modSp mod">
        <pc:chgData name="Hashimoto, Chie / 橋本　知依" userId="d974ff01-1f92-419a-ba7c-6fd3fb8463af" providerId="ADAL" clId="{61AE31E5-251D-4DE5-8A13-14ECDC4F52EB}" dt="2024-07-29T00:56:36.939" v="900" actId="20577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61AE31E5-251D-4DE5-8A13-14ECDC4F52EB}" dt="2024-07-29T00:37:37.237" v="254" actId="404"/>
          <ac:spMkLst>
            <pc:docMk/>
            <pc:sldMk cId="790412647" sldId="2146847943"/>
            <ac:spMk id="2" creationId="{10E457EB-D194-1A2C-570C-2C87E7E38AC6}"/>
          </ac:spMkLst>
        </pc:spChg>
        <pc:spChg chg="add mod">
          <ac:chgData name="Hashimoto, Chie / 橋本　知依" userId="d974ff01-1f92-419a-ba7c-6fd3fb8463af" providerId="ADAL" clId="{61AE31E5-251D-4DE5-8A13-14ECDC4F52EB}" dt="2024-07-29T00:41:41.083" v="470" actId="1076"/>
          <ac:spMkLst>
            <pc:docMk/>
            <pc:sldMk cId="790412647" sldId="2146847943"/>
            <ac:spMk id="13" creationId="{3B050289-6B2A-E3B6-547B-A442DB7DA1B9}"/>
          </ac:spMkLst>
        </pc:spChg>
        <pc:spChg chg="add mod">
          <ac:chgData name="Hashimoto, Chie / 橋本　知依" userId="d974ff01-1f92-419a-ba7c-6fd3fb8463af" providerId="ADAL" clId="{61AE31E5-251D-4DE5-8A13-14ECDC4F52EB}" dt="2024-07-29T00:41:47.970" v="474" actId="1076"/>
          <ac:spMkLst>
            <pc:docMk/>
            <pc:sldMk cId="790412647" sldId="2146847943"/>
            <ac:spMk id="18" creationId="{F00777F0-9F70-A0EB-0487-90CC339B85E6}"/>
          </ac:spMkLst>
        </pc:spChg>
        <pc:graphicFrameChg chg="mod modGraphic">
          <ac:chgData name="Hashimoto, Chie / 橋本　知依" userId="d974ff01-1f92-419a-ba7c-6fd3fb8463af" providerId="ADAL" clId="{61AE31E5-251D-4DE5-8A13-14ECDC4F52EB}" dt="2024-07-29T00:56:36.939" v="900" actId="205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61AE31E5-251D-4DE5-8A13-14ECDC4F52EB}" dt="2024-07-29T00:34:49.469" v="11" actId="478"/>
          <ac:picMkLst>
            <pc:docMk/>
            <pc:sldMk cId="790412647" sldId="2146847943"/>
            <ac:picMk id="3" creationId="{3736646F-28E6-D4B5-270E-1B716F9D6A43}"/>
          </ac:picMkLst>
        </pc:picChg>
        <pc:picChg chg="del">
          <ac:chgData name="Hashimoto, Chie / 橋本　知依" userId="d974ff01-1f92-419a-ba7c-6fd3fb8463af" providerId="ADAL" clId="{61AE31E5-251D-4DE5-8A13-14ECDC4F52EB}" dt="2024-07-29T00:34:50.028" v="12" actId="478"/>
          <ac:picMkLst>
            <pc:docMk/>
            <pc:sldMk cId="790412647" sldId="2146847943"/>
            <ac:picMk id="5" creationId="{2E31B9CE-616D-5CD1-31AD-E8C1F727AD20}"/>
          </ac:picMkLst>
        </pc:picChg>
        <pc:picChg chg="add mod modCrop">
          <ac:chgData name="Hashimoto, Chie / 橋本　知依" userId="d974ff01-1f92-419a-ba7c-6fd3fb8463af" providerId="ADAL" clId="{61AE31E5-251D-4DE5-8A13-14ECDC4F52EB}" dt="2024-07-29T00:41:39.086" v="469" actId="14100"/>
          <ac:picMkLst>
            <pc:docMk/>
            <pc:sldMk cId="790412647" sldId="2146847943"/>
            <ac:picMk id="7" creationId="{E04EDA3C-77E5-4FC8-EACC-B5423BDE5331}"/>
          </ac:picMkLst>
        </pc:picChg>
        <pc:picChg chg="add mod">
          <ac:chgData name="Hashimoto, Chie / 橋本　知依" userId="d974ff01-1f92-419a-ba7c-6fd3fb8463af" providerId="ADAL" clId="{61AE31E5-251D-4DE5-8A13-14ECDC4F52EB}" dt="2024-07-29T00:41:42.076" v="471" actId="1076"/>
          <ac:picMkLst>
            <pc:docMk/>
            <pc:sldMk cId="790412647" sldId="2146847943"/>
            <ac:picMk id="10" creationId="{2794BFBC-7AD8-770A-7571-45A7A5991BAB}"/>
          </ac:picMkLst>
        </pc:picChg>
        <pc:picChg chg="add mod">
          <ac:chgData name="Hashimoto, Chie / 橋本　知依" userId="d974ff01-1f92-419a-ba7c-6fd3fb8463af" providerId="ADAL" clId="{61AE31E5-251D-4DE5-8A13-14ECDC4F52EB}" dt="2024-07-29T00:41:44.131" v="472" actId="1076"/>
          <ac:picMkLst>
            <pc:docMk/>
            <pc:sldMk cId="790412647" sldId="2146847943"/>
            <ac:picMk id="15" creationId="{1C1A07E3-CAB2-FE7F-87BC-782BA5D1B76F}"/>
          </ac:picMkLst>
        </pc:picChg>
        <pc:picChg chg="add mod">
          <ac:chgData name="Hashimoto, Chie / 橋本　知依" userId="d974ff01-1f92-419a-ba7c-6fd3fb8463af" providerId="ADAL" clId="{61AE31E5-251D-4DE5-8A13-14ECDC4F52EB}" dt="2024-07-29T00:41:46.052" v="473" actId="1076"/>
          <ac:picMkLst>
            <pc:docMk/>
            <pc:sldMk cId="790412647" sldId="2146847943"/>
            <ac:picMk id="17" creationId="{120A809D-02C2-3E04-6332-7CD63A3E89CA}"/>
          </ac:picMkLst>
        </pc:picChg>
        <pc:picChg chg="add mod">
          <ac:chgData name="Hashimoto, Chie / 橋本　知依" userId="d974ff01-1f92-419a-ba7c-6fd3fb8463af" providerId="ADAL" clId="{61AE31E5-251D-4DE5-8A13-14ECDC4F52EB}" dt="2024-07-29T00:41:50.003" v="475" actId="1076"/>
          <ac:picMkLst>
            <pc:docMk/>
            <pc:sldMk cId="790412647" sldId="2146847943"/>
            <ac:picMk id="20" creationId="{3F815CF5-0654-C1F9-39B1-C399677B6513}"/>
          </ac:picMkLst>
        </pc:picChg>
        <pc:cxnChg chg="add del">
          <ac:chgData name="Hashimoto, Chie / 橋本　知依" userId="d974ff01-1f92-419a-ba7c-6fd3fb8463af" providerId="ADAL" clId="{61AE31E5-251D-4DE5-8A13-14ECDC4F52EB}" dt="2024-07-29T00:38:32.799" v="267" actId="11529"/>
          <ac:cxnSpMkLst>
            <pc:docMk/>
            <pc:sldMk cId="790412647" sldId="2146847943"/>
            <ac:cxnSpMk id="12" creationId="{DB451AD7-68FB-109A-9D8E-B3187C774622}"/>
          </ac:cxnSpMkLst>
        </pc:cxnChg>
      </pc:sldChg>
      <pc:sldChg chg="del">
        <pc:chgData name="Hashimoto, Chie / 橋本　知依" userId="d974ff01-1f92-419a-ba7c-6fd3fb8463af" providerId="ADAL" clId="{61AE31E5-251D-4DE5-8A13-14ECDC4F52EB}" dt="2024-07-29T00:54:15.869" v="874" actId="47"/>
        <pc:sldMkLst>
          <pc:docMk/>
          <pc:sldMk cId="3228438214" sldId="2146847944"/>
        </pc:sldMkLst>
      </pc:sldChg>
      <pc:sldChg chg="del">
        <pc:chgData name="Hashimoto, Chie / 橋本　知依" userId="d974ff01-1f92-419a-ba7c-6fd3fb8463af" providerId="ADAL" clId="{61AE31E5-251D-4DE5-8A13-14ECDC4F52EB}" dt="2024-07-29T00:54:15.869" v="874" actId="47"/>
        <pc:sldMkLst>
          <pc:docMk/>
          <pc:sldMk cId="3678509774" sldId="2146847945"/>
        </pc:sldMkLst>
      </pc:sldChg>
      <pc:sldChg chg="del">
        <pc:chgData name="Hashimoto, Chie / 橋本　知依" userId="d974ff01-1f92-419a-ba7c-6fd3fb8463af" providerId="ADAL" clId="{61AE31E5-251D-4DE5-8A13-14ECDC4F52EB}" dt="2024-07-29T00:54:15.869" v="874" actId="47"/>
        <pc:sldMkLst>
          <pc:docMk/>
          <pc:sldMk cId="2041052219" sldId="2146847946"/>
        </pc:sldMkLst>
      </pc:sldChg>
      <pc:sldChg chg="addSp modSp add mod">
        <pc:chgData name="Hashimoto, Chie / 橋本　知依" userId="d974ff01-1f92-419a-ba7c-6fd3fb8463af" providerId="ADAL" clId="{61AE31E5-251D-4DE5-8A13-14ECDC4F52EB}" dt="2024-07-29T00:56:39.093" v="902" actId="20577"/>
        <pc:sldMkLst>
          <pc:docMk/>
          <pc:sldMk cId="2833752695" sldId="2146847947"/>
        </pc:sldMkLst>
        <pc:graphicFrameChg chg="mod modGraphic">
          <ac:chgData name="Hashimoto, Chie / 橋本　知依" userId="d974ff01-1f92-419a-ba7c-6fd3fb8463af" providerId="ADAL" clId="{61AE31E5-251D-4DE5-8A13-14ECDC4F52EB}" dt="2024-07-29T00:56:39.093" v="902" actId="20577"/>
          <ac:graphicFrameMkLst>
            <pc:docMk/>
            <pc:sldMk cId="2833752695" sldId="214684794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61AE31E5-251D-4DE5-8A13-14ECDC4F52EB}" dt="2024-07-29T00:54:06.438" v="873" actId="1076"/>
          <ac:picMkLst>
            <pc:docMk/>
            <pc:sldMk cId="2833752695" sldId="2146847947"/>
            <ac:picMk id="2" creationId="{567BCB56-C599-FE34-3B03-F14E53D60AFE}"/>
          </ac:picMkLst>
        </pc:picChg>
      </pc:sldChg>
    </pc:docChg>
  </pc:docChgLst>
  <pc:docChgLst>
    <pc:chgData name="Hashimoto, Chie / 橋本　知依" userId="d974ff01-1f92-419a-ba7c-6fd3fb8463af" providerId="ADAL" clId="{E021ADD4-3CC0-4382-9231-FF3ACE879917}"/>
    <pc:docChg chg="undo custSel delSld modSld">
      <pc:chgData name="Hashimoto, Chie / 橋本　知依" userId="d974ff01-1f92-419a-ba7c-6fd3fb8463af" providerId="ADAL" clId="{E021ADD4-3CC0-4382-9231-FF3ACE879917}" dt="2024-10-08T07:28:46.600" v="527" actId="20577"/>
      <pc:docMkLst>
        <pc:docMk/>
      </pc:docMkLst>
      <pc:sldChg chg="addSp delSp modSp mod">
        <pc:chgData name="Hashimoto, Chie / 橋本　知依" userId="d974ff01-1f92-419a-ba7c-6fd3fb8463af" providerId="ADAL" clId="{E021ADD4-3CC0-4382-9231-FF3ACE879917}" dt="2024-10-08T07:27:38.837" v="507" actId="732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E021ADD4-3CC0-4382-9231-FF3ACE879917}" dt="2024-10-08T07:24:52.566" v="264" actId="14100"/>
          <ac:spMkLst>
            <pc:docMk/>
            <pc:sldMk cId="790412647" sldId="2146847943"/>
            <ac:spMk id="7" creationId="{4C3944F4-B4E1-1EF1-031F-1C6EF6B85EEB}"/>
          </ac:spMkLst>
        </pc:spChg>
        <pc:spChg chg="add mod">
          <ac:chgData name="Hashimoto, Chie / 橋本　知依" userId="d974ff01-1f92-419a-ba7c-6fd3fb8463af" providerId="ADAL" clId="{E021ADD4-3CC0-4382-9231-FF3ACE879917}" dt="2024-10-08T07:25:05.527" v="267" actId="1076"/>
          <ac:spMkLst>
            <pc:docMk/>
            <pc:sldMk cId="790412647" sldId="2146847943"/>
            <ac:spMk id="10" creationId="{8C4FEAB2-7B4F-65EA-1257-E2A73F66E343}"/>
          </ac:spMkLst>
        </pc:spChg>
        <pc:spChg chg="add mod">
          <ac:chgData name="Hashimoto, Chie / 橋本　知依" userId="d974ff01-1f92-419a-ba7c-6fd3fb8463af" providerId="ADAL" clId="{E021ADD4-3CC0-4382-9231-FF3ACE879917}" dt="2024-10-08T07:25:34.043" v="321" actId="1076"/>
          <ac:spMkLst>
            <pc:docMk/>
            <pc:sldMk cId="790412647" sldId="2146847943"/>
            <ac:spMk id="13" creationId="{AB163CD5-EF49-022D-4EBD-AC0A0B71CA5F}"/>
          </ac:spMkLst>
        </pc:spChg>
        <pc:grpChg chg="del">
          <ac:chgData name="Hashimoto, Chie / 橋本　知依" userId="d974ff01-1f92-419a-ba7c-6fd3fb8463af" providerId="ADAL" clId="{E021ADD4-3CC0-4382-9231-FF3ACE879917}" dt="2024-10-08T07:26:52.547" v="496" actId="478"/>
          <ac:grpSpMkLst>
            <pc:docMk/>
            <pc:sldMk cId="790412647" sldId="2146847943"/>
            <ac:grpSpMk id="12" creationId="{D1A16881-A4C9-3474-11FB-493254204CD6}"/>
          </ac:grpSpMkLst>
        </pc:grpChg>
        <pc:graphicFrameChg chg="mod modGraphic">
          <ac:chgData name="Hashimoto, Chie / 橋本　知依" userId="d974ff01-1f92-419a-ba7c-6fd3fb8463af" providerId="ADAL" clId="{E021ADD4-3CC0-4382-9231-FF3ACE879917}" dt="2024-10-08T07:27:14.167" v="49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E021ADD4-3CC0-4382-9231-FF3ACE879917}" dt="2024-10-08T07:24:34.775" v="257" actId="1076"/>
          <ac:picMkLst>
            <pc:docMk/>
            <pc:sldMk cId="790412647" sldId="2146847943"/>
            <ac:picMk id="3" creationId="{99323F2C-7695-6FE6-76B8-34378277FBF4}"/>
          </ac:picMkLst>
        </pc:picChg>
        <pc:picChg chg="del">
          <ac:chgData name="Hashimoto, Chie / 橋本　知依" userId="d974ff01-1f92-419a-ba7c-6fd3fb8463af" providerId="ADAL" clId="{E021ADD4-3CC0-4382-9231-FF3ACE879917}" dt="2024-10-08T07:15:14.595" v="23" actId="478"/>
          <ac:picMkLst>
            <pc:docMk/>
            <pc:sldMk cId="790412647" sldId="2146847943"/>
            <ac:picMk id="4" creationId="{92813583-0FA6-BB0B-7FEF-C4FE94AB52EE}"/>
          </ac:picMkLst>
        </pc:picChg>
        <pc:picChg chg="add mod modCrop">
          <ac:chgData name="Hashimoto, Chie / 橋本　知依" userId="d974ff01-1f92-419a-ba7c-6fd3fb8463af" providerId="ADAL" clId="{E021ADD4-3CC0-4382-9231-FF3ACE879917}" dt="2024-10-08T07:27:38.837" v="507" actId="732"/>
          <ac:picMkLst>
            <pc:docMk/>
            <pc:sldMk cId="790412647" sldId="2146847943"/>
            <ac:picMk id="14" creationId="{7FF453C1-BC74-2818-EB79-D034D344E20D}"/>
          </ac:picMkLst>
        </pc:picChg>
      </pc:sldChg>
      <pc:sldChg chg="delSp modSp del mod">
        <pc:chgData name="Hashimoto, Chie / 橋本　知依" userId="d974ff01-1f92-419a-ba7c-6fd3fb8463af" providerId="ADAL" clId="{E021ADD4-3CC0-4382-9231-FF3ACE879917}" dt="2024-10-08T07:27:43.693" v="508" actId="47"/>
        <pc:sldMkLst>
          <pc:docMk/>
          <pc:sldMk cId="2833752695" sldId="2146847947"/>
        </pc:sldMkLst>
        <pc:spChg chg="del">
          <ac:chgData name="Hashimoto, Chie / 橋本　知依" userId="d974ff01-1f92-419a-ba7c-6fd3fb8463af" providerId="ADAL" clId="{E021ADD4-3CC0-4382-9231-FF3ACE879917}" dt="2024-10-08T07:14:38.136" v="15" actId="478"/>
          <ac:spMkLst>
            <pc:docMk/>
            <pc:sldMk cId="2833752695" sldId="2146847947"/>
            <ac:spMk id="11" creationId="{84D1B12A-AC67-DAEC-7346-132343436EED}"/>
          </ac:spMkLst>
        </pc:spChg>
        <pc:spChg chg="del">
          <ac:chgData name="Hashimoto, Chie / 橋本　知依" userId="d974ff01-1f92-419a-ba7c-6fd3fb8463af" providerId="ADAL" clId="{E021ADD4-3CC0-4382-9231-FF3ACE879917}" dt="2024-10-08T07:14:40.991" v="18" actId="478"/>
          <ac:spMkLst>
            <pc:docMk/>
            <pc:sldMk cId="2833752695" sldId="2146847947"/>
            <ac:spMk id="18" creationId="{3EE7A912-4319-A389-B8C7-8E36CAD532B0}"/>
          </ac:spMkLst>
        </pc:spChg>
        <pc:spChg chg="del">
          <ac:chgData name="Hashimoto, Chie / 橋本　知依" userId="d974ff01-1f92-419a-ba7c-6fd3fb8463af" providerId="ADAL" clId="{E021ADD4-3CC0-4382-9231-FF3ACE879917}" dt="2024-10-08T07:14:42.899" v="20" actId="478"/>
          <ac:spMkLst>
            <pc:docMk/>
            <pc:sldMk cId="2833752695" sldId="2146847947"/>
            <ac:spMk id="19" creationId="{9F82EFFF-9C96-D471-4391-42AF7E114642}"/>
          </ac:spMkLst>
        </pc:spChg>
        <pc:spChg chg="del">
          <ac:chgData name="Hashimoto, Chie / 橋本　知依" userId="d974ff01-1f92-419a-ba7c-6fd3fb8463af" providerId="ADAL" clId="{E021ADD4-3CC0-4382-9231-FF3ACE879917}" dt="2024-10-08T07:14:45.190" v="22" actId="478"/>
          <ac:spMkLst>
            <pc:docMk/>
            <pc:sldMk cId="2833752695" sldId="2146847947"/>
            <ac:spMk id="20" creationId="{B71DC90E-1FE4-B219-4F0B-231D689DE364}"/>
          </ac:spMkLst>
        </pc:spChg>
        <pc:picChg chg="del">
          <ac:chgData name="Hashimoto, Chie / 橋本　知依" userId="d974ff01-1f92-419a-ba7c-6fd3fb8463af" providerId="ADAL" clId="{E021ADD4-3CC0-4382-9231-FF3ACE879917}" dt="2024-10-08T07:14:38.836" v="16" actId="478"/>
          <ac:picMkLst>
            <pc:docMk/>
            <pc:sldMk cId="2833752695" sldId="2146847947"/>
            <ac:picMk id="15" creationId="{74465253-F9DB-BB32-C17B-64B9BED023A9}"/>
          </ac:picMkLst>
        </pc:picChg>
        <pc:picChg chg="del">
          <ac:chgData name="Hashimoto, Chie / 橋本　知依" userId="d974ff01-1f92-419a-ba7c-6fd3fb8463af" providerId="ADAL" clId="{E021ADD4-3CC0-4382-9231-FF3ACE879917}" dt="2024-10-08T07:14:39.206" v="17" actId="478"/>
          <ac:picMkLst>
            <pc:docMk/>
            <pc:sldMk cId="2833752695" sldId="2146847947"/>
            <ac:picMk id="17" creationId="{A13B75A4-5220-29FE-F440-21F417B47569}"/>
          </ac:picMkLst>
        </pc:picChg>
        <pc:cxnChg chg="del mod">
          <ac:chgData name="Hashimoto, Chie / 橋本　知依" userId="d974ff01-1f92-419a-ba7c-6fd3fb8463af" providerId="ADAL" clId="{E021ADD4-3CC0-4382-9231-FF3ACE879917}" dt="2024-10-08T07:14:41.634" v="19" actId="478"/>
          <ac:cxnSpMkLst>
            <pc:docMk/>
            <pc:sldMk cId="2833752695" sldId="2146847947"/>
            <ac:cxnSpMk id="22" creationId="{1B6BF68C-8C23-C45A-CC3B-BC52C7323755}"/>
          </ac:cxnSpMkLst>
        </pc:cxnChg>
        <pc:cxnChg chg="del mod">
          <ac:chgData name="Hashimoto, Chie / 橋本　知依" userId="d974ff01-1f92-419a-ba7c-6fd3fb8463af" providerId="ADAL" clId="{E021ADD4-3CC0-4382-9231-FF3ACE879917}" dt="2024-10-08T07:14:43.779" v="21" actId="478"/>
          <ac:cxnSpMkLst>
            <pc:docMk/>
            <pc:sldMk cId="2833752695" sldId="2146847947"/>
            <ac:cxnSpMk id="25" creationId="{FE403F59-3C22-2B54-692E-7912611FC4B5}"/>
          </ac:cxnSpMkLst>
        </pc:cxnChg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64D22CCA-7D78-404F-8213-FF1CC9D26D89}"/>
    <pc:docChg chg="undo redo custSel addSld delSld modSld sldOrd">
      <pc:chgData name="Hashimoto, Chie / 橋本　知依" userId="d974ff01-1f92-419a-ba7c-6fd3fb8463af" providerId="ADAL" clId="{64D22CCA-7D78-404F-8213-FF1CC9D26D89}" dt="2023-11-07T05:41:52.820" v="3793" actId="20577"/>
      <pc:docMkLst>
        <pc:docMk/>
      </pc:docMkLst>
      <pc:sldChg chg="del ord">
        <pc:chgData name="Hashimoto, Chie / 橋本　知依" userId="d974ff01-1f92-419a-ba7c-6fd3fb8463af" providerId="ADAL" clId="{64D22CCA-7D78-404F-8213-FF1CC9D26D89}" dt="2023-11-07T00:59:48.053" v="2028" actId="47"/>
        <pc:sldMkLst>
          <pc:docMk/>
          <pc:sldMk cId="1571775979" sldId="325"/>
        </pc:sldMkLst>
      </pc:sldChg>
      <pc:sldChg chg="del ord">
        <pc:chgData name="Hashimoto, Chie / 橋本　知依" userId="d974ff01-1f92-419a-ba7c-6fd3fb8463af" providerId="ADAL" clId="{64D22CCA-7D78-404F-8213-FF1CC9D26D89}" dt="2023-11-07T00:59:48.053" v="2028" actId="47"/>
        <pc:sldMkLst>
          <pc:docMk/>
          <pc:sldMk cId="3792151018" sldId="331"/>
        </pc:sldMkLst>
      </pc:sldChg>
      <pc:sldChg chg="del ord">
        <pc:chgData name="Hashimoto, Chie / 橋本　知依" userId="d974ff01-1f92-419a-ba7c-6fd3fb8463af" providerId="ADAL" clId="{64D22CCA-7D78-404F-8213-FF1CC9D26D89}" dt="2023-11-07T00:59:48.053" v="2028" actId="47"/>
        <pc:sldMkLst>
          <pc:docMk/>
          <pc:sldMk cId="894165318" sldId="335"/>
        </pc:sldMkLst>
      </pc:sldChg>
      <pc:sldChg chg="addSp delSp modSp mod">
        <pc:chgData name="Hashimoto, Chie / 橋本　知依" userId="d974ff01-1f92-419a-ba7c-6fd3fb8463af" providerId="ADAL" clId="{64D22CCA-7D78-404F-8213-FF1CC9D26D89}" dt="2023-11-07T05:37:56.683" v="3673" actId="1076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64D22CCA-7D78-404F-8213-FF1CC9D26D89}" dt="2023-11-07T00:26:45.706" v="588" actId="164"/>
          <ac:spMkLst>
            <pc:docMk/>
            <pc:sldMk cId="387756159" sldId="336"/>
            <ac:spMk id="9" creationId="{811F1FE2-0E40-01DB-B88D-4530FEF6D3DB}"/>
          </ac:spMkLst>
        </pc:spChg>
        <pc:spChg chg="add mod">
          <ac:chgData name="Hashimoto, Chie / 橋本　知依" userId="d974ff01-1f92-419a-ba7c-6fd3fb8463af" providerId="ADAL" clId="{64D22CCA-7D78-404F-8213-FF1CC9D26D89}" dt="2023-11-07T05:37:33.213" v="3629" actId="1076"/>
          <ac:spMkLst>
            <pc:docMk/>
            <pc:sldMk cId="387756159" sldId="336"/>
            <ac:spMk id="11" creationId="{17F3C417-98F1-75DB-7B9A-B9EEB2D9DE65}"/>
          </ac:spMkLst>
        </pc:spChg>
        <pc:spChg chg="add mod">
          <ac:chgData name="Hashimoto, Chie / 橋本　知依" userId="d974ff01-1f92-419a-ba7c-6fd3fb8463af" providerId="ADAL" clId="{64D22CCA-7D78-404F-8213-FF1CC9D26D89}" dt="2023-11-07T05:37:56.683" v="3673" actId="1076"/>
          <ac:spMkLst>
            <pc:docMk/>
            <pc:sldMk cId="387756159" sldId="336"/>
            <ac:spMk id="13" creationId="{8342F61E-C0C4-6534-3734-912CA0D31E0B}"/>
          </ac:spMkLst>
        </pc:spChg>
        <pc:grpChg chg="add mod">
          <ac:chgData name="Hashimoto, Chie / 橋本　知依" userId="d974ff01-1f92-419a-ba7c-6fd3fb8463af" providerId="ADAL" clId="{64D22CCA-7D78-404F-8213-FF1CC9D26D89}" dt="2023-11-07T00:27:56.387" v="697" actId="1076"/>
          <ac:grpSpMkLst>
            <pc:docMk/>
            <pc:sldMk cId="387756159" sldId="336"/>
            <ac:grpSpMk id="10" creationId="{F5802DB7-7568-5BB7-04DF-54385FA05473}"/>
          </ac:grpSpMkLst>
        </pc:grpChg>
        <pc:grpChg chg="del">
          <ac:chgData name="Hashimoto, Chie / 橋本　知依" userId="d974ff01-1f92-419a-ba7c-6fd3fb8463af" providerId="ADAL" clId="{64D22CCA-7D78-404F-8213-FF1CC9D26D89}" dt="2023-11-07T00:20:01.883" v="398" actId="478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">
          <ac:chgData name="Hashimoto, Chie / 橋本　知依" userId="d974ff01-1f92-419a-ba7c-6fd3fb8463af" providerId="ADAL" clId="{64D22CCA-7D78-404F-8213-FF1CC9D26D89}" dt="2023-11-07T00:25:48.472" v="579" actId="478"/>
          <ac:graphicFrameMkLst>
            <pc:docMk/>
            <pc:sldMk cId="387756159" sldId="336"/>
            <ac:graphicFrameMk id="2" creationId="{05E901C0-59BA-FD9D-D0CF-856F22ED9167}"/>
          </ac:graphicFrameMkLst>
        </pc:graphicFrameChg>
        <pc:graphicFrameChg chg="mod modGraphic">
          <ac:chgData name="Hashimoto, Chie / 橋本　知依" userId="d974ff01-1f92-419a-ba7c-6fd3fb8463af" providerId="ADAL" clId="{64D22CCA-7D78-404F-8213-FF1CC9D26D89}" dt="2023-11-07T05:04:56.756" v="2851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64D22CCA-7D78-404F-8213-FF1CC9D26D89}" dt="2023-11-07T00:26:54.877" v="591" actId="732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64D22CCA-7D78-404F-8213-FF1CC9D26D89}" dt="2023-11-07T04:59:19.708" v="2820" actId="20577"/>
        <pc:sldMkLst>
          <pc:docMk/>
          <pc:sldMk cId="2278173" sldId="337"/>
        </pc:sldMkLst>
        <pc:spChg chg="del">
          <ac:chgData name="Hashimoto, Chie / 橋本　知依" userId="d974ff01-1f92-419a-ba7c-6fd3fb8463af" providerId="ADAL" clId="{64D22CCA-7D78-404F-8213-FF1CC9D26D89}" dt="2023-11-07T00:35:01.209" v="967" actId="478"/>
          <ac:spMkLst>
            <pc:docMk/>
            <pc:sldMk cId="2278173" sldId="337"/>
            <ac:spMk id="11" creationId="{17F3C417-98F1-75DB-7B9A-B9EEB2D9DE65}"/>
          </ac:spMkLst>
        </pc:spChg>
        <pc:spChg chg="del">
          <ac:chgData name="Hashimoto, Chie / 橋本　知依" userId="d974ff01-1f92-419a-ba7c-6fd3fb8463af" providerId="ADAL" clId="{64D22CCA-7D78-404F-8213-FF1CC9D26D89}" dt="2023-11-07T00:35:02.877" v="969" actId="478"/>
          <ac:spMkLst>
            <pc:docMk/>
            <pc:sldMk cId="2278173" sldId="337"/>
            <ac:spMk id="13" creationId="{8342F61E-C0C4-6534-3734-912CA0D31E0B}"/>
          </ac:spMkLst>
        </pc:spChg>
        <pc:spChg chg="add mod">
          <ac:chgData name="Hashimoto, Chie / 橋本　知依" userId="d974ff01-1f92-419a-ba7c-6fd3fb8463af" providerId="ADAL" clId="{64D22CCA-7D78-404F-8213-FF1CC9D26D89}" dt="2023-11-07T02:00:35.436" v="2623" actId="1076"/>
          <ac:spMkLst>
            <pc:docMk/>
            <pc:sldMk cId="2278173" sldId="337"/>
            <ac:spMk id="16" creationId="{1D6AB47F-A32B-EAB7-B773-F88AB17A67AA}"/>
          </ac:spMkLst>
        </pc:spChg>
        <pc:grpChg chg="del">
          <ac:chgData name="Hashimoto, Chie / 橋本　知依" userId="d974ff01-1f92-419a-ba7c-6fd3fb8463af" providerId="ADAL" clId="{64D22CCA-7D78-404F-8213-FF1CC9D26D89}" dt="2023-11-07T00:35:01.661" v="968" actId="478"/>
          <ac:grpSpMkLst>
            <pc:docMk/>
            <pc:sldMk cId="2278173" sldId="337"/>
            <ac:grpSpMk id="10" creationId="{F5802DB7-7568-5BB7-04DF-54385FA05473}"/>
          </ac:grpSpMkLst>
        </pc:grpChg>
        <pc:graphicFrameChg chg="mod modGraphic">
          <ac:chgData name="Hashimoto, Chie / 橋本　知依" userId="d974ff01-1f92-419a-ba7c-6fd3fb8463af" providerId="ADAL" clId="{64D22CCA-7D78-404F-8213-FF1CC9D26D89}" dt="2023-11-07T04:59:19.708" v="2820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64D22CCA-7D78-404F-8213-FF1CC9D26D89}" dt="2023-11-07T00:40:17.160" v="1171" actId="1076"/>
          <ac:picMkLst>
            <pc:docMk/>
            <pc:sldMk cId="2278173" sldId="337"/>
            <ac:picMk id="3" creationId="{EE0D1071-8D17-D21A-5925-7C3330F63B46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0:40:23.108" v="1173" actId="1076"/>
          <ac:picMkLst>
            <pc:docMk/>
            <pc:sldMk cId="2278173" sldId="337"/>
            <ac:picMk id="4" creationId="{AE1ECFEA-D277-F4DC-F479-946FA641F5C0}"/>
          </ac:picMkLst>
        </pc:picChg>
        <pc:picChg chg="add del mod">
          <ac:chgData name="Hashimoto, Chie / 橋本　知依" userId="d974ff01-1f92-419a-ba7c-6fd3fb8463af" providerId="ADAL" clId="{64D22CCA-7D78-404F-8213-FF1CC9D26D89}" dt="2023-11-07T00:50:24.095" v="1526" actId="478"/>
          <ac:picMkLst>
            <pc:docMk/>
            <pc:sldMk cId="2278173" sldId="337"/>
            <ac:picMk id="12" creationId="{AA516C3E-1996-BAF3-EF24-70FF20EF940A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0:49:25.122" v="1395" actId="1076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64D22CCA-7D78-404F-8213-FF1CC9D26D89}" dt="2023-11-07T05:04:34.792" v="2835" actId="20577"/>
        <pc:sldMkLst>
          <pc:docMk/>
          <pc:sldMk cId="610923321" sldId="338"/>
        </pc:sldMkLst>
        <pc:spChg chg="add mod">
          <ac:chgData name="Hashimoto, Chie / 橋本　知依" userId="d974ff01-1f92-419a-ba7c-6fd3fb8463af" providerId="ADAL" clId="{64D22CCA-7D78-404F-8213-FF1CC9D26D89}" dt="2023-11-07T01:59:07.978" v="2601" actId="14100"/>
          <ac:spMkLst>
            <pc:docMk/>
            <pc:sldMk cId="610923321" sldId="338"/>
            <ac:spMk id="18" creationId="{307DB1F0-2F02-CF93-B7EB-542767EA8462}"/>
          </ac:spMkLst>
        </pc:spChg>
        <pc:spChg chg="add mod">
          <ac:chgData name="Hashimoto, Chie / 橋本　知依" userId="d974ff01-1f92-419a-ba7c-6fd3fb8463af" providerId="ADAL" clId="{64D22CCA-7D78-404F-8213-FF1CC9D26D89}" dt="2023-11-07T01:59:17.757" v="2604" actId="14100"/>
          <ac:spMkLst>
            <pc:docMk/>
            <pc:sldMk cId="610923321" sldId="338"/>
            <ac:spMk id="21" creationId="{C5A8C477-CF3C-4992-3088-B267BD97FF1C}"/>
          </ac:spMkLst>
        </pc:spChg>
        <pc:spChg chg="add mod">
          <ac:chgData name="Hashimoto, Chie / 橋本　知依" userId="d974ff01-1f92-419a-ba7c-6fd3fb8463af" providerId="ADAL" clId="{64D22CCA-7D78-404F-8213-FF1CC9D26D89}" dt="2023-11-07T01:59:26.293" v="2607" actId="14100"/>
          <ac:spMkLst>
            <pc:docMk/>
            <pc:sldMk cId="610923321" sldId="338"/>
            <ac:spMk id="22" creationId="{858F98AD-9B33-0FFD-F3D9-18BBC52A8608}"/>
          </ac:spMkLst>
        </pc:spChg>
        <pc:spChg chg="add mod">
          <ac:chgData name="Hashimoto, Chie / 橋本　知依" userId="d974ff01-1f92-419a-ba7c-6fd3fb8463af" providerId="ADAL" clId="{64D22CCA-7D78-404F-8213-FF1CC9D26D89}" dt="2023-11-07T01:59:38.060" v="2610" actId="14100"/>
          <ac:spMkLst>
            <pc:docMk/>
            <pc:sldMk cId="610923321" sldId="338"/>
            <ac:spMk id="23" creationId="{982683EC-25B4-16BF-75B6-FA9BFFD7E417}"/>
          </ac:spMkLst>
        </pc:spChg>
        <pc:spChg chg="add mod">
          <ac:chgData name="Hashimoto, Chie / 橋本　知依" userId="d974ff01-1f92-419a-ba7c-6fd3fb8463af" providerId="ADAL" clId="{64D22CCA-7D78-404F-8213-FF1CC9D26D89}" dt="2023-11-07T02:00:57.801" v="2677" actId="1076"/>
          <ac:spMkLst>
            <pc:docMk/>
            <pc:sldMk cId="610923321" sldId="338"/>
            <ac:spMk id="32" creationId="{5C88F65E-85F9-6DD7-ABD4-0691C200786B}"/>
          </ac:spMkLst>
        </pc:spChg>
        <pc:spChg chg="add mod">
          <ac:chgData name="Hashimoto, Chie / 橋本　知依" userId="d974ff01-1f92-419a-ba7c-6fd3fb8463af" providerId="ADAL" clId="{64D22CCA-7D78-404F-8213-FF1CC9D26D89}" dt="2023-11-07T02:03:07.201" v="2812" actId="1076"/>
          <ac:spMkLst>
            <pc:docMk/>
            <pc:sldMk cId="610923321" sldId="338"/>
            <ac:spMk id="33" creationId="{018F122D-8CF7-51FB-0217-111C1BFF5EBB}"/>
          </ac:spMkLst>
        </pc:spChg>
        <pc:spChg chg="add mod">
          <ac:chgData name="Hashimoto, Chie / 橋本　知依" userId="d974ff01-1f92-419a-ba7c-6fd3fb8463af" providerId="ADAL" clId="{64D22CCA-7D78-404F-8213-FF1CC9D26D89}" dt="2023-11-07T02:02:54.264" v="2782" actId="1076"/>
          <ac:spMkLst>
            <pc:docMk/>
            <pc:sldMk cId="610923321" sldId="338"/>
            <ac:spMk id="34" creationId="{7410680A-0B2C-3597-0011-0B36726D3E5E}"/>
          </ac:spMkLst>
        </pc:spChg>
        <pc:graphicFrameChg chg="add del mod modGraphic">
          <ac:chgData name="Hashimoto, Chie / 橋本　知依" userId="d974ff01-1f92-419a-ba7c-6fd3fb8463af" providerId="ADAL" clId="{64D22CCA-7D78-404F-8213-FF1CC9D26D89}" dt="2023-11-07T05:04:34.792" v="28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64D22CCA-7D78-404F-8213-FF1CC9D26D89}" dt="2023-11-07T00:41:14.164" v="1177" actId="478"/>
          <ac:picMkLst>
            <pc:docMk/>
            <pc:sldMk cId="610923321" sldId="338"/>
            <ac:picMk id="3" creationId="{EE0D1071-8D17-D21A-5925-7C3330F63B46}"/>
          </ac:picMkLst>
        </pc:picChg>
        <pc:picChg chg="del">
          <ac:chgData name="Hashimoto, Chie / 橋本　知依" userId="d974ff01-1f92-419a-ba7c-6fd3fb8463af" providerId="ADAL" clId="{64D22CCA-7D78-404F-8213-FF1CC9D26D89}" dt="2023-11-07T00:41:16.730" v="1180" actId="478"/>
          <ac:picMkLst>
            <pc:docMk/>
            <pc:sldMk cId="610923321" sldId="338"/>
            <ac:picMk id="4" creationId="{AE1ECFEA-D277-F4DC-F479-946FA641F5C0}"/>
          </ac:picMkLst>
        </pc:picChg>
        <pc:picChg chg="add del mod modCrop">
          <ac:chgData name="Hashimoto, Chie / 橋本　知依" userId="d974ff01-1f92-419a-ba7c-6fd3fb8463af" providerId="ADAL" clId="{64D22CCA-7D78-404F-8213-FF1CC9D26D89}" dt="2023-11-07T01:55:07.310" v="2555" actId="478"/>
          <ac:picMkLst>
            <pc:docMk/>
            <pc:sldMk cId="610923321" sldId="338"/>
            <ac:picMk id="5" creationId="{BDC96992-699D-1ADA-35B3-C90BB761FA6D}"/>
          </ac:picMkLst>
        </pc:picChg>
        <pc:picChg chg="add del mod modCrop">
          <ac:chgData name="Hashimoto, Chie / 橋本　知依" userId="d974ff01-1f92-419a-ba7c-6fd3fb8463af" providerId="ADAL" clId="{64D22CCA-7D78-404F-8213-FF1CC9D26D89}" dt="2023-11-07T01:55:06.649" v="2554" actId="478"/>
          <ac:picMkLst>
            <pc:docMk/>
            <pc:sldMk cId="610923321" sldId="338"/>
            <ac:picMk id="9" creationId="{379CD31C-5E6B-707C-9C01-F723E0C81B8D}"/>
          </ac:picMkLst>
        </pc:picChg>
        <pc:picChg chg="add del mod modCrop">
          <ac:chgData name="Hashimoto, Chie / 橋本　知依" userId="d974ff01-1f92-419a-ba7c-6fd3fb8463af" providerId="ADAL" clId="{64D22CCA-7D78-404F-8213-FF1CC9D26D89}" dt="2023-11-07T01:55:06.154" v="2553" actId="478"/>
          <ac:picMkLst>
            <pc:docMk/>
            <pc:sldMk cId="610923321" sldId="338"/>
            <ac:picMk id="11" creationId="{2709B741-767D-3A39-D378-A9CAADF91C0A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1:58:22.684" v="2593" actId="14100"/>
          <ac:picMkLst>
            <pc:docMk/>
            <pc:sldMk cId="610923321" sldId="338"/>
            <ac:picMk id="13" creationId="{4040D342-3336-FB98-84B8-91E0DC679587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1:58:25.024" v="2594" actId="1076"/>
          <ac:picMkLst>
            <pc:docMk/>
            <pc:sldMk cId="610923321" sldId="338"/>
            <ac:picMk id="15" creationId="{5206A7F9-DB09-1AED-E29E-08D96F3E3855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1:58:26.043" v="2595" actId="1076"/>
          <ac:picMkLst>
            <pc:docMk/>
            <pc:sldMk cId="610923321" sldId="338"/>
            <ac:picMk id="17" creationId="{BCE6D3D1-449C-3370-7F87-C8E1B6D18D8F}"/>
          </ac:picMkLst>
        </pc:picChg>
        <pc:cxnChg chg="add mod">
          <ac:chgData name="Hashimoto, Chie / 橋本　知依" userId="d974ff01-1f92-419a-ba7c-6fd3fb8463af" providerId="ADAL" clId="{64D22CCA-7D78-404F-8213-FF1CC9D26D89}" dt="2023-11-07T01:59:59.923" v="2618" actId="14100"/>
          <ac:cxnSpMkLst>
            <pc:docMk/>
            <pc:sldMk cId="610923321" sldId="338"/>
            <ac:cxnSpMk id="19" creationId="{364DF187-B46B-1C9A-172D-7FE9175F7158}"/>
          </ac:cxnSpMkLst>
        </pc:cxnChg>
        <pc:cxnChg chg="add mod">
          <ac:chgData name="Hashimoto, Chie / 橋本　知依" userId="d974ff01-1f92-419a-ba7c-6fd3fb8463af" providerId="ADAL" clId="{64D22CCA-7D78-404F-8213-FF1CC9D26D89}" dt="2023-11-07T01:59:48.914" v="2614" actId="14100"/>
          <ac:cxnSpMkLst>
            <pc:docMk/>
            <pc:sldMk cId="610923321" sldId="338"/>
            <ac:cxnSpMk id="25" creationId="{CF92C02B-BFD6-51F0-0482-BBFF8E509394}"/>
          </ac:cxnSpMkLst>
        </pc:cxnChg>
        <pc:cxnChg chg="add mod">
          <ac:chgData name="Hashimoto, Chie / 橋本　知依" userId="d974ff01-1f92-419a-ba7c-6fd3fb8463af" providerId="ADAL" clId="{64D22CCA-7D78-404F-8213-FF1CC9D26D89}" dt="2023-11-07T01:59:57.704" v="2617" actId="14100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delSp modSp add mod">
        <pc:chgData name="Hashimoto, Chie / 橋本　知依" userId="d974ff01-1f92-419a-ba7c-6fd3fb8463af" providerId="ADAL" clId="{64D22CCA-7D78-404F-8213-FF1CC9D26D89}" dt="2023-11-07T05:05:48.414" v="2890" actId="1076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64D22CCA-7D78-404F-8213-FF1CC9D26D89}" dt="2023-11-07T00:56:28.256" v="1976" actId="207"/>
          <ac:spMkLst>
            <pc:docMk/>
            <pc:sldMk cId="546968355" sldId="339"/>
            <ac:spMk id="7" creationId="{05209458-C285-177E-C095-2B223253721A}"/>
          </ac:spMkLst>
        </pc:spChg>
        <pc:spChg chg="add mod">
          <ac:chgData name="Hashimoto, Chie / 橋本　知依" userId="d974ff01-1f92-419a-ba7c-6fd3fb8463af" providerId="ADAL" clId="{64D22CCA-7D78-404F-8213-FF1CC9D26D89}" dt="2023-11-07T00:55:48.905" v="1829" actId="14100"/>
          <ac:spMkLst>
            <pc:docMk/>
            <pc:sldMk cId="546968355" sldId="339"/>
            <ac:spMk id="9" creationId="{54D4575D-D83B-43BD-D68C-2FE8CE86271A}"/>
          </ac:spMkLst>
        </pc:spChg>
        <pc:spChg chg="add mod">
          <ac:chgData name="Hashimoto, Chie / 橋本　知依" userId="d974ff01-1f92-419a-ba7c-6fd3fb8463af" providerId="ADAL" clId="{64D22CCA-7D78-404F-8213-FF1CC9D26D89}" dt="2023-11-07T01:03:40.459" v="2142" actId="14100"/>
          <ac:spMkLst>
            <pc:docMk/>
            <pc:sldMk cId="546968355" sldId="339"/>
            <ac:spMk id="12" creationId="{377D1707-6B3C-59F9-E35C-C59F4BB026F1}"/>
          </ac:spMkLst>
        </pc:spChg>
        <pc:spChg chg="add mod">
          <ac:chgData name="Hashimoto, Chie / 橋本　知依" userId="d974ff01-1f92-419a-ba7c-6fd3fb8463af" providerId="ADAL" clId="{64D22CCA-7D78-404F-8213-FF1CC9D26D89}" dt="2023-11-07T01:03:44.047" v="2144" actId="1076"/>
          <ac:spMkLst>
            <pc:docMk/>
            <pc:sldMk cId="546968355" sldId="339"/>
            <ac:spMk id="13" creationId="{284CFCF2-8D45-4F66-3A3C-8A8F2487F72F}"/>
          </ac:spMkLst>
        </pc:spChg>
        <pc:spChg chg="del mod">
          <ac:chgData name="Hashimoto, Chie / 橋本　知依" userId="d974ff01-1f92-419a-ba7c-6fd3fb8463af" providerId="ADAL" clId="{64D22CCA-7D78-404F-8213-FF1CC9D26D89}" dt="2023-11-07T00:51:25.881" v="1530" actId="478"/>
          <ac:spMkLst>
            <pc:docMk/>
            <pc:sldMk cId="546968355" sldId="339"/>
            <ac:spMk id="16" creationId="{1D6AB47F-A32B-EAB7-B773-F88AB17A67AA}"/>
          </ac:spMkLst>
        </pc:spChg>
        <pc:spChg chg="add mod">
          <ac:chgData name="Hashimoto, Chie / 橋本　知依" userId="d974ff01-1f92-419a-ba7c-6fd3fb8463af" providerId="ADAL" clId="{64D22CCA-7D78-404F-8213-FF1CC9D26D89}" dt="2023-11-07T05:05:48.414" v="2890" actId="1076"/>
          <ac:spMkLst>
            <pc:docMk/>
            <pc:sldMk cId="546968355" sldId="339"/>
            <ac:spMk id="20" creationId="{FDD276AB-A831-001B-23E9-B5B194AB64F0}"/>
          </ac:spMkLst>
        </pc:spChg>
        <pc:graphicFrameChg chg="mod modGraphic">
          <ac:chgData name="Hashimoto, Chie / 橋本　知依" userId="d974ff01-1f92-419a-ba7c-6fd3fb8463af" providerId="ADAL" clId="{64D22CCA-7D78-404F-8213-FF1CC9D26D89}" dt="2023-11-07T04:59:21.538" v="2822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64D22CCA-7D78-404F-8213-FF1CC9D26D89}" dt="2023-11-07T00:51:26.772" v="1532" actId="478"/>
          <ac:picMkLst>
            <pc:docMk/>
            <pc:sldMk cId="546968355" sldId="339"/>
            <ac:picMk id="3" creationId="{EE0D1071-8D17-D21A-5925-7C3330F63B46}"/>
          </ac:picMkLst>
        </pc:picChg>
        <pc:picChg chg="del">
          <ac:chgData name="Hashimoto, Chie / 橋本　知依" userId="d974ff01-1f92-419a-ba7c-6fd3fb8463af" providerId="ADAL" clId="{64D22CCA-7D78-404F-8213-FF1CC9D26D89}" dt="2023-11-07T00:51:26.476" v="1531" actId="478"/>
          <ac:picMkLst>
            <pc:docMk/>
            <pc:sldMk cId="546968355" sldId="339"/>
            <ac:picMk id="4" creationId="{AE1ECFEA-D277-F4DC-F479-946FA641F5C0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0:55:36.822" v="1826" actId="14100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64D22CCA-7D78-404F-8213-FF1CC9D26D89}" dt="2023-11-07T01:03:26.090" v="2137" actId="14100"/>
          <ac:picMkLst>
            <pc:docMk/>
            <pc:sldMk cId="546968355" sldId="339"/>
            <ac:picMk id="11" creationId="{2E770F2D-0C15-FDF8-BF9C-A6DD016AE5E1}"/>
          </ac:picMkLst>
        </pc:picChg>
        <pc:picChg chg="del">
          <ac:chgData name="Hashimoto, Chie / 橋本　知依" userId="d974ff01-1f92-419a-ba7c-6fd3fb8463af" providerId="ADAL" clId="{64D22CCA-7D78-404F-8213-FF1CC9D26D89}" dt="2023-11-07T00:51:23.454" v="1528" actId="478"/>
          <ac:picMkLst>
            <pc:docMk/>
            <pc:sldMk cId="546968355" sldId="339"/>
            <ac:picMk id="15" creationId="{294AA195-24F3-0130-EC97-16DDE17FD560}"/>
          </ac:picMkLst>
        </pc:picChg>
        <pc:cxnChg chg="add mod">
          <ac:chgData name="Hashimoto, Chie / 橋本　知依" userId="d974ff01-1f92-419a-ba7c-6fd3fb8463af" providerId="ADAL" clId="{64D22CCA-7D78-404F-8213-FF1CC9D26D89}" dt="2023-11-07T01:04:08.525" v="2150" actId="14100"/>
          <ac:cxnSpMkLst>
            <pc:docMk/>
            <pc:sldMk cId="546968355" sldId="339"/>
            <ac:cxnSpMk id="17" creationId="{AD54498D-1391-0A62-3BB1-F45DB08DE994}"/>
          </ac:cxnSpMkLst>
        </pc:cxnChg>
      </pc:sldChg>
      <pc:sldChg chg="addSp delSp modSp new mod ord">
        <pc:chgData name="Hashimoto, Chie / 橋本　知依" userId="d974ff01-1f92-419a-ba7c-6fd3fb8463af" providerId="ADAL" clId="{64D22CCA-7D78-404F-8213-FF1CC9D26D89}" dt="2023-11-07T05:41:52.820" v="3793" actId="2057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64D22CCA-7D78-404F-8213-FF1CC9D26D89}" dt="2023-11-07T05:26:20.638" v="2892" actId="478"/>
          <ac:spMkLst>
            <pc:docMk/>
            <pc:sldMk cId="2875237215" sldId="340"/>
            <ac:spMk id="2" creationId="{C040E46C-0841-3F92-CCA4-AE116664BCAC}"/>
          </ac:spMkLst>
        </pc:spChg>
        <pc:spChg chg="del">
          <ac:chgData name="Hashimoto, Chie / 橋本　知依" userId="d974ff01-1f92-419a-ba7c-6fd3fb8463af" providerId="ADAL" clId="{64D22CCA-7D78-404F-8213-FF1CC9D26D89}" dt="2023-11-07T05:26:20.638" v="2892" actId="478"/>
          <ac:spMkLst>
            <pc:docMk/>
            <pc:sldMk cId="2875237215" sldId="340"/>
            <ac:spMk id="3" creationId="{A97A7687-8602-0EB6-478D-721D101185F6}"/>
          </ac:spMkLst>
        </pc:spChg>
        <pc:spChg chg="del">
          <ac:chgData name="Hashimoto, Chie / 橋本　知依" userId="d974ff01-1f92-419a-ba7c-6fd3fb8463af" providerId="ADAL" clId="{64D22CCA-7D78-404F-8213-FF1CC9D26D89}" dt="2023-11-07T05:26:20.638" v="2892" actId="478"/>
          <ac:spMkLst>
            <pc:docMk/>
            <pc:sldMk cId="2875237215" sldId="340"/>
            <ac:spMk id="4" creationId="{802C7A22-7CC1-4C86-99D0-17550744A449}"/>
          </ac:spMkLst>
        </pc:spChg>
        <pc:spChg chg="del">
          <ac:chgData name="Hashimoto, Chie / 橋本　知依" userId="d974ff01-1f92-419a-ba7c-6fd3fb8463af" providerId="ADAL" clId="{64D22CCA-7D78-404F-8213-FF1CC9D26D89}" dt="2023-11-07T05:26:20.638" v="2892" actId="478"/>
          <ac:spMkLst>
            <pc:docMk/>
            <pc:sldMk cId="2875237215" sldId="340"/>
            <ac:spMk id="5" creationId="{0197DF99-ECC5-006D-1EDA-C663589D124A}"/>
          </ac:spMkLst>
        </pc:spChg>
        <pc:spChg chg="add mod">
          <ac:chgData name="Hashimoto, Chie / 橋本　知依" userId="d974ff01-1f92-419a-ba7c-6fd3fb8463af" providerId="ADAL" clId="{64D22CCA-7D78-404F-8213-FF1CC9D26D89}" dt="2023-11-07T05:28:07.075" v="2895"/>
          <ac:spMkLst>
            <pc:docMk/>
            <pc:sldMk cId="2875237215" sldId="340"/>
            <ac:spMk id="6" creationId="{8DFB1044-C011-B5E9-E5B9-7BBB585B9522}"/>
          </ac:spMkLst>
        </pc:spChg>
        <pc:spChg chg="add mod">
          <ac:chgData name="Hashimoto, Chie / 橋本　知依" userId="d974ff01-1f92-419a-ba7c-6fd3fb8463af" providerId="ADAL" clId="{64D22CCA-7D78-404F-8213-FF1CC9D26D89}" dt="2023-11-07T05:28:40.752" v="2923" actId="113"/>
          <ac:spMkLst>
            <pc:docMk/>
            <pc:sldMk cId="2875237215" sldId="340"/>
            <ac:spMk id="7" creationId="{BA736436-5633-2A32-1577-A1CFEFBE9E3C}"/>
          </ac:spMkLst>
        </pc:spChg>
        <pc:spChg chg="add mod">
          <ac:chgData name="Hashimoto, Chie / 橋本　知依" userId="d974ff01-1f92-419a-ba7c-6fd3fb8463af" providerId="ADAL" clId="{64D22CCA-7D78-404F-8213-FF1CC9D26D89}" dt="2023-11-07T05:41:52.820" v="3793" actId="20577"/>
          <ac:spMkLst>
            <pc:docMk/>
            <pc:sldMk cId="2875237215" sldId="340"/>
            <ac:spMk id="8" creationId="{4D8BC9A6-057F-9D12-6ABE-134908070534}"/>
          </ac:spMkLst>
        </pc:spChg>
        <pc:spChg chg="add mod">
          <ac:chgData name="Hashimoto, Chie / 橋本　知依" userId="d974ff01-1f92-419a-ba7c-6fd3fb8463af" providerId="ADAL" clId="{64D22CCA-7D78-404F-8213-FF1CC9D26D89}" dt="2023-11-07T05:37:26.863" v="3627" actId="1076"/>
          <ac:spMkLst>
            <pc:docMk/>
            <pc:sldMk cId="2875237215" sldId="340"/>
            <ac:spMk id="13" creationId="{A179E69F-46C0-487F-DA2D-8536323E3A3A}"/>
          </ac:spMkLst>
        </pc:spChg>
        <pc:spChg chg="add mod">
          <ac:chgData name="Hashimoto, Chie / 橋本　知依" userId="d974ff01-1f92-419a-ba7c-6fd3fb8463af" providerId="ADAL" clId="{64D22CCA-7D78-404F-8213-FF1CC9D26D89}" dt="2023-11-07T05:37:53.736" v="3672" actId="403"/>
          <ac:spMkLst>
            <pc:docMk/>
            <pc:sldMk cId="2875237215" sldId="340"/>
            <ac:spMk id="14" creationId="{A3724F2C-D34A-DA14-383F-90D0B390ED93}"/>
          </ac:spMkLst>
        </pc:spChg>
        <pc:spChg chg="add mod">
          <ac:chgData name="Hashimoto, Chie / 橋本　知依" userId="d974ff01-1f92-419a-ba7c-6fd3fb8463af" providerId="ADAL" clId="{64D22CCA-7D78-404F-8213-FF1CC9D26D89}" dt="2023-11-07T05:38:03.988" v="3677" actId="14100"/>
          <ac:spMkLst>
            <pc:docMk/>
            <pc:sldMk cId="2875237215" sldId="340"/>
            <ac:spMk id="15" creationId="{68D9CCA4-7857-C3D2-3E0D-4E0F4FF431E7}"/>
          </ac:spMkLst>
        </pc:spChg>
        <pc:spChg chg="add mod">
          <ac:chgData name="Hashimoto, Chie / 橋本　知依" userId="d974ff01-1f92-419a-ba7c-6fd3fb8463af" providerId="ADAL" clId="{64D22CCA-7D78-404F-8213-FF1CC9D26D89}" dt="2023-11-07T05:38:09.794" v="3680" actId="14100"/>
          <ac:spMkLst>
            <pc:docMk/>
            <pc:sldMk cId="2875237215" sldId="340"/>
            <ac:spMk id="16" creationId="{AF7915F4-A44F-8B29-F90A-DF94CE30C546}"/>
          </ac:spMkLst>
        </pc:spChg>
        <pc:spChg chg="add mod">
          <ac:chgData name="Hashimoto, Chie / 橋本　知依" userId="d974ff01-1f92-419a-ba7c-6fd3fb8463af" providerId="ADAL" clId="{64D22CCA-7D78-404F-8213-FF1CC9D26D89}" dt="2023-11-07T05:38:43.986" v="3792" actId="1076"/>
          <ac:spMkLst>
            <pc:docMk/>
            <pc:sldMk cId="2875237215" sldId="340"/>
            <ac:spMk id="17" creationId="{219F81E7-A03B-0240-2CA4-34A759C6EA54}"/>
          </ac:spMkLst>
        </pc:spChg>
        <pc:picChg chg="add mod modCrop">
          <ac:chgData name="Hashimoto, Chie / 橋本　知依" userId="d974ff01-1f92-419a-ba7c-6fd3fb8463af" providerId="ADAL" clId="{64D22CCA-7D78-404F-8213-FF1CC9D26D89}" dt="2023-11-07T05:37:06.258" v="3620" actId="732"/>
          <ac:picMkLst>
            <pc:docMk/>
            <pc:sldMk cId="2875237215" sldId="340"/>
            <ac:picMk id="10" creationId="{0856A42C-FE6A-AFE4-7589-6846EE0AF13E}"/>
          </ac:picMkLst>
        </pc:picChg>
        <pc:picChg chg="add mod modCrop">
          <ac:chgData name="Hashimoto, Chie / 橋本　知依" userId="d974ff01-1f92-419a-ba7c-6fd3fb8463af" providerId="ADAL" clId="{64D22CCA-7D78-404F-8213-FF1CC9D26D89}" dt="2023-11-07T05:37:12.935" v="3623" actId="1076"/>
          <ac:picMkLst>
            <pc:docMk/>
            <pc:sldMk cId="2875237215" sldId="340"/>
            <ac:picMk id="12" creationId="{69F5724E-3F65-B5B0-C011-4BD9382623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2024.10.22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リリース版について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Design3D</a:t>
            </a:r>
            <a:r>
              <a:rPr kumimoji="1" lang="ja-JP" altLang="en-US" dirty="0">
                <a:ea typeface="游ゴシック"/>
              </a:rPr>
              <a:t>のアップデートについて、以下の日程・内容にてリリースをいたします。</a:t>
            </a:r>
            <a:endParaRPr kumimoji="1" lang="en-US" altLang="ja-JP" dirty="0"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システムメンテナンスの為、下記日程は該当するサービスのお取扱いができなくなります。</a:t>
            </a:r>
            <a:endParaRPr lang="en-US" altLang="ja-JP" dirty="0"/>
          </a:p>
          <a:p>
            <a:r>
              <a:rPr lang="ja-JP" altLang="en-US" dirty="0"/>
              <a:t>　（</a:t>
            </a:r>
            <a:r>
              <a:rPr lang="en-US" altLang="ja-JP" dirty="0"/>
              <a:t>※</a:t>
            </a:r>
            <a:r>
              <a:rPr lang="ja-JP" altLang="en-US" dirty="0"/>
              <a:t>リリース日程・時間帯・内容については、状況に応じ変更する場合がございます。予めご了承ください）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2" y="1737910"/>
            <a:ext cx="5253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日程：日本時間　</a:t>
            </a:r>
            <a:r>
              <a:rPr lang="en-US" altLang="ja-JP" u="sng" dirty="0">
                <a:latin typeface="+mn-ea"/>
              </a:rPr>
              <a:t>10</a:t>
            </a:r>
            <a:r>
              <a:rPr lang="ja-JP" altLang="en-US" u="sng" dirty="0">
                <a:latin typeface="+mn-ea"/>
              </a:rPr>
              <a:t>月</a:t>
            </a:r>
            <a:r>
              <a:rPr lang="en-US" altLang="ja-JP" u="sng" dirty="0">
                <a:latin typeface="+mn-ea"/>
              </a:rPr>
              <a:t>22</a:t>
            </a:r>
            <a:r>
              <a:rPr lang="ja-JP" altLang="en-US" u="sng" dirty="0">
                <a:latin typeface="+mn-ea"/>
              </a:rPr>
              <a:t>日</a:t>
            </a:r>
            <a:r>
              <a:rPr lang="en-US" altLang="ja-JP" u="sng" dirty="0">
                <a:latin typeface="+mn-ea"/>
              </a:rPr>
              <a:t>(</a:t>
            </a:r>
            <a:r>
              <a:rPr lang="ja-JP" altLang="en-US" u="sng" dirty="0">
                <a:latin typeface="+mn-ea"/>
              </a:rPr>
              <a:t>火</a:t>
            </a:r>
            <a:r>
              <a:rPr lang="en-US" altLang="ja-JP" u="sng" dirty="0">
                <a:latin typeface="+mn-ea"/>
              </a:rPr>
              <a:t>)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19:00</a:t>
            </a:r>
            <a:r>
              <a:rPr lang="ja-JP" altLang="en-US" u="sng" dirty="0">
                <a:latin typeface="+mn-ea"/>
              </a:rPr>
              <a:t>～</a:t>
            </a:r>
            <a:r>
              <a:rPr lang="en-US" altLang="ja-JP" u="sng" dirty="0">
                <a:latin typeface="+mn-ea"/>
              </a:rPr>
              <a:t>21:00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3774537A-4E85-129E-D5F4-4CBB93CF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90533"/>
              </p:ext>
            </p:extLst>
          </p:nvPr>
        </p:nvGraphicFramePr>
        <p:xfrm>
          <a:off x="126946" y="2107242"/>
          <a:ext cx="11923057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機能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詳細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線形データ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設計データ上の断面線が正しく作成されない不具合の改修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設計データ上に線形データの断面線を作成すると、断面線が波打ってしまうため、オブジェクトの断面線と同様に設計データの外形に合わせて断面線が作成されるよう改修されました。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48979"/>
              </p:ext>
            </p:extLst>
          </p:nvPr>
        </p:nvGraphicFramePr>
        <p:xfrm>
          <a:off x="562306" y="946206"/>
          <a:ext cx="11558454" cy="506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5713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線形データ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概要：設計データ上の断面線が正しく作成されない不具合の改修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詳細：設計データ上に線形データの断面線を作成すると、断面線が波打ってしまうため、オブジェクトの断面線と同様に設計データの外形に合わせて断面線が作成されるよう改修されました。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41AC622-87E7-06A4-6DB9-3AD85A51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77" y="2831366"/>
            <a:ext cx="3955052" cy="29636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7E322C-0FB6-53DA-E081-B9DF3982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014" y="2831365"/>
            <a:ext cx="3898806" cy="29636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BE48AB-0E0D-2468-AC5B-82BCC99E1975}"/>
              </a:ext>
            </a:extLst>
          </p:cNvPr>
          <p:cNvSpPr txBox="1"/>
          <p:nvPr/>
        </p:nvSpPr>
        <p:spPr>
          <a:xfrm>
            <a:off x="3064737" y="2523589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設計データの断面線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6F25C6-E6D8-EA5B-0C27-AF30554F9FFE}"/>
              </a:ext>
            </a:extLst>
          </p:cNvPr>
          <p:cNvSpPr txBox="1"/>
          <p:nvPr/>
        </p:nvSpPr>
        <p:spPr>
          <a:xfrm>
            <a:off x="7400851" y="2521475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オブジェクトの断面線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04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51254</TotalTime>
  <Words>238</Words>
  <Application>Microsoft Office PowerPoint</Application>
  <PresentationFormat>ワイド画面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312</cp:revision>
  <dcterms:created xsi:type="dcterms:W3CDTF">2021-03-26T09:54:52Z</dcterms:created>
  <dcterms:modified xsi:type="dcterms:W3CDTF">2024-10-23T00:15:53Z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