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05" r:id="rId9"/>
    <p:sldId id="2146847949" r:id="rId10"/>
    <p:sldId id="2146847956" r:id="rId11"/>
    <p:sldId id="2146847957" r:id="rId12"/>
    <p:sldId id="2146847958" r:id="rId13"/>
    <p:sldId id="2146847951" r:id="rId14"/>
    <p:sldId id="2146847953" r:id="rId15"/>
    <p:sldId id="2146847946" r:id="rId16"/>
    <p:sldId id="2146847947" r:id="rId17"/>
    <p:sldId id="2146847948" r:id="rId18"/>
    <p:sldId id="2146847950" r:id="rId19"/>
    <p:sldId id="2146847959" r:id="rId20"/>
    <p:sldId id="30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3110C"/>
    <a:srgbClr val="000000"/>
    <a:srgbClr val="E7E7E7"/>
    <a:srgbClr val="FF00FF"/>
    <a:srgbClr val="FFFF00"/>
    <a:srgbClr val="107C41"/>
    <a:srgbClr val="4472C4"/>
    <a:srgbClr val="0000DA"/>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A9770B-842E-410A-AB4F-76D8798A53E7}" v="41" dt="2025-06-13T07:19:24.16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2" autoAdjust="0"/>
    <p:restoredTop sz="95842" autoAdjust="0"/>
  </p:normalViewPr>
  <p:slideViewPr>
    <p:cSldViewPr snapToGrid="0">
      <p:cViewPr varScale="1">
        <p:scale>
          <a:sx n="126" d="100"/>
          <a:sy n="126" d="100"/>
        </p:scale>
        <p:origin x="210" y="126"/>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himoto, Chie / 橋本　知依" userId="d974ff01-1f92-419a-ba7c-6fd3fb8463af" providerId="ADAL" clId="{E42CF273-9436-4AAD-B377-7F3DE749223D}"/>
    <pc:docChg chg="undo redo custSel addSld delSld modSld sldOrd">
      <pc:chgData name="Hashimoto, Chie / 橋本　知依" userId="d974ff01-1f92-419a-ba7c-6fd3fb8463af" providerId="ADAL" clId="{E42CF273-9436-4AAD-B377-7F3DE749223D}" dt="2024-04-03T06:23:24.731" v="3469" actId="20577"/>
      <pc:docMkLst>
        <pc:docMk/>
      </pc:docMkLst>
      <pc:sldChg chg="delSp del mod">
        <pc:chgData name="Hashimoto, Chie / 橋本　知依" userId="d974ff01-1f92-419a-ba7c-6fd3fb8463af" providerId="ADAL" clId="{E42CF273-9436-4AAD-B377-7F3DE749223D}" dt="2024-03-31T23:00:40.526" v="708" actId="47"/>
        <pc:sldMkLst>
          <pc:docMk/>
          <pc:sldMk cId="546968355" sldId="339"/>
        </pc:sldMkLst>
      </pc:sldChg>
      <pc:sldChg chg="addSp delSp modSp mod">
        <pc:chgData name="Hashimoto, Chie / 橋本　知依" userId="d974ff01-1f92-419a-ba7c-6fd3fb8463af" providerId="ADAL" clId="{E42CF273-9436-4AAD-B377-7F3DE749223D}" dt="2024-04-03T06:23:17.893" v="3465" actId="20577"/>
        <pc:sldMkLst>
          <pc:docMk/>
          <pc:sldMk cId="736235912" sldId="342"/>
        </pc:sldMkLst>
      </pc:sldChg>
      <pc:sldChg chg="addSp modSp mod">
        <pc:chgData name="Hashimoto, Chie / 橋本　知依" userId="d974ff01-1f92-419a-ba7c-6fd3fb8463af" providerId="ADAL" clId="{E42CF273-9436-4AAD-B377-7F3DE749223D}" dt="2024-04-03T06:23:24.731" v="3469" actId="20577"/>
        <pc:sldMkLst>
          <pc:docMk/>
          <pc:sldMk cId="2738866523" sldId="343"/>
        </pc:sldMkLst>
      </pc:sldChg>
      <pc:sldChg chg="addSp delSp modSp mod ord">
        <pc:chgData name="Hashimoto, Chie / 橋本　知依" userId="d974ff01-1f92-419a-ba7c-6fd3fb8463af" providerId="ADAL" clId="{E42CF273-9436-4AAD-B377-7F3DE749223D}" dt="2024-04-03T06:23:16.870" v="3464" actId="20577"/>
        <pc:sldMkLst>
          <pc:docMk/>
          <pc:sldMk cId="2695599913" sldId="344"/>
        </pc:sldMkLst>
      </pc:sldChg>
      <pc:sldChg chg="del">
        <pc:chgData name="Hashimoto, Chie / 橋本　知依" userId="d974ff01-1f92-419a-ba7c-6fd3fb8463af" providerId="ADAL" clId="{E42CF273-9436-4AAD-B377-7F3DE749223D}" dt="2024-03-31T23:00:41.324" v="709" actId="47"/>
        <pc:sldMkLst>
          <pc:docMk/>
          <pc:sldMk cId="806417133" sldId="345"/>
        </pc:sldMkLst>
      </pc:sldChg>
      <pc:sldChg chg="addSp delSp modSp add mod">
        <pc:chgData name="Hashimoto, Chie / 橋本　知依" userId="d974ff01-1f92-419a-ba7c-6fd3fb8463af" providerId="ADAL" clId="{E42CF273-9436-4AAD-B377-7F3DE749223D}" dt="2024-04-03T06:23:20.392" v="3467" actId="20577"/>
        <pc:sldMkLst>
          <pc:docMk/>
          <pc:sldMk cId="4019641770" sldId="345"/>
        </pc:sldMkLst>
      </pc:sldChg>
      <pc:sldChg chg="addSp delSp modSp add mod">
        <pc:chgData name="Hashimoto, Chie / 橋本　知依" userId="d974ff01-1f92-419a-ba7c-6fd3fb8463af" providerId="ADAL" clId="{E42CF273-9436-4AAD-B377-7F3DE749223D}" dt="2024-04-03T06:23:14.714" v="3462" actId="20577"/>
        <pc:sldMkLst>
          <pc:docMk/>
          <pc:sldMk cId="338435638" sldId="346"/>
        </pc:sldMkLst>
      </pc:sldChg>
      <pc:sldChg chg="addSp delSp modSp add mod">
        <pc:chgData name="Hashimoto, Chie / 橋本　知依" userId="d974ff01-1f92-419a-ba7c-6fd3fb8463af" providerId="ADAL" clId="{E42CF273-9436-4AAD-B377-7F3DE749223D}" dt="2024-04-03T06:23:15.805" v="3463" actId="20577"/>
        <pc:sldMkLst>
          <pc:docMk/>
          <pc:sldMk cId="3615076647" sldId="347"/>
        </pc:sldMkLst>
      </pc:sldChg>
      <pc:sldChg chg="add del">
        <pc:chgData name="Hashimoto, Chie / 橋本　知依" userId="d974ff01-1f92-419a-ba7c-6fd3fb8463af" providerId="ADAL" clId="{E42CF273-9436-4AAD-B377-7F3DE749223D}" dt="2024-04-03T06:22:53.824" v="3459" actId="47"/>
        <pc:sldMkLst>
          <pc:docMk/>
          <pc:sldMk cId="865321650" sldId="348"/>
        </pc:sldMkLst>
      </pc:sldChg>
    </pc:docChg>
  </pc:docChgLst>
  <pc:docChgLst>
    <pc:chgData name="Hashimoto, Chie / 橋本　知依" userId="d974ff01-1f92-419a-ba7c-6fd3fb8463af" providerId="ADAL" clId="{88A9770B-842E-410A-AB4F-76D8798A53E7}"/>
    <pc:docChg chg="undo custSel addSld delSld modSld sldOrd">
      <pc:chgData name="Hashimoto, Chie / 橋本　知依" userId="d974ff01-1f92-419a-ba7c-6fd3fb8463af" providerId="ADAL" clId="{88A9770B-842E-410A-AB4F-76D8798A53E7}" dt="2025-06-13T07:19:24.755" v="2468" actId="20577"/>
      <pc:docMkLst>
        <pc:docMk/>
      </pc:docMkLst>
      <pc:sldChg chg="modSp mod">
        <pc:chgData name="Hashimoto, Chie / 橋本　知依" userId="d974ff01-1f92-419a-ba7c-6fd3fb8463af" providerId="ADAL" clId="{88A9770B-842E-410A-AB4F-76D8798A53E7}" dt="2025-06-13T05:02:17.406" v="9" actId="20577"/>
        <pc:sldMkLst>
          <pc:docMk/>
          <pc:sldMk cId="3840699567" sldId="303"/>
        </pc:sldMkLst>
        <pc:spChg chg="mod">
          <ac:chgData name="Hashimoto, Chie / 橋本　知依" userId="d974ff01-1f92-419a-ba7c-6fd3fb8463af" providerId="ADAL" clId="{88A9770B-842E-410A-AB4F-76D8798A53E7}" dt="2025-06-13T05:02:17.406" v="9" actId="20577"/>
          <ac:spMkLst>
            <pc:docMk/>
            <pc:sldMk cId="3840699567" sldId="303"/>
            <ac:spMk id="3" creationId="{530A82E1-8E0D-434A-9DF4-7C2ABD1A07A1}"/>
          </ac:spMkLst>
        </pc:spChg>
      </pc:sldChg>
      <pc:sldChg chg="modSp mod">
        <pc:chgData name="Hashimoto, Chie / 橋本　知依" userId="d974ff01-1f92-419a-ba7c-6fd3fb8463af" providerId="ADAL" clId="{88A9770B-842E-410A-AB4F-76D8798A53E7}" dt="2025-06-13T07:19:24.755" v="2468" actId="20577"/>
        <pc:sldMkLst>
          <pc:docMk/>
          <pc:sldMk cId="509033882" sldId="305"/>
        </pc:sldMkLst>
        <pc:spChg chg="mod">
          <ac:chgData name="Hashimoto, Chie / 橋本　知依" userId="d974ff01-1f92-419a-ba7c-6fd3fb8463af" providerId="ADAL" clId="{88A9770B-842E-410A-AB4F-76D8798A53E7}" dt="2025-06-13T05:02:25.682" v="20" actId="20577"/>
          <ac:spMkLst>
            <pc:docMk/>
            <pc:sldMk cId="509033882" sldId="305"/>
            <ac:spMk id="6" creationId="{531B4B9D-12EA-4BC5-4859-8E23CDDB1A22}"/>
          </ac:spMkLst>
        </pc:spChg>
        <pc:graphicFrameChg chg="mod modGraphic">
          <ac:chgData name="Hashimoto, Chie / 橋本　知依" userId="d974ff01-1f92-419a-ba7c-6fd3fb8463af" providerId="ADAL" clId="{88A9770B-842E-410A-AB4F-76D8798A53E7}" dt="2025-06-13T07:19:24.755" v="2468" actId="20577"/>
          <ac:graphicFrameMkLst>
            <pc:docMk/>
            <pc:sldMk cId="509033882" sldId="305"/>
            <ac:graphicFrameMk id="7" creationId="{3774537A-4E85-129E-D5F4-4CBB93CF43D9}"/>
          </ac:graphicFrameMkLst>
        </pc:graphicFrameChg>
      </pc:sldChg>
      <pc:sldChg chg="addSp delSp modSp mod">
        <pc:chgData name="Hashimoto, Chie / 橋本　知依" userId="d974ff01-1f92-419a-ba7c-6fd3fb8463af" providerId="ADAL" clId="{88A9770B-842E-410A-AB4F-76D8798A53E7}" dt="2025-06-13T06:37:01.446" v="1147" actId="1076"/>
        <pc:sldMkLst>
          <pc:docMk/>
          <pc:sldMk cId="2391100734" sldId="2146847946"/>
        </pc:sldMkLst>
        <pc:spChg chg="add del mod">
          <ac:chgData name="Hashimoto, Chie / 橋本　知依" userId="d974ff01-1f92-419a-ba7c-6fd3fb8463af" providerId="ADAL" clId="{88A9770B-842E-410A-AB4F-76D8798A53E7}" dt="2025-06-13T06:12:24.786" v="385" actId="478"/>
          <ac:spMkLst>
            <pc:docMk/>
            <pc:sldMk cId="2391100734" sldId="2146847946"/>
            <ac:spMk id="2" creationId="{B90EB01B-E528-9455-02DB-7BAD5372D4CC}"/>
          </ac:spMkLst>
        </pc:spChg>
        <pc:spChg chg="add del mod">
          <ac:chgData name="Hashimoto, Chie / 橋本　知依" userId="d974ff01-1f92-419a-ba7c-6fd3fb8463af" providerId="ADAL" clId="{88A9770B-842E-410A-AB4F-76D8798A53E7}" dt="2025-06-13T06:12:24.786" v="385" actId="478"/>
          <ac:spMkLst>
            <pc:docMk/>
            <pc:sldMk cId="2391100734" sldId="2146847946"/>
            <ac:spMk id="4" creationId="{BCDD6D8F-0B83-A9B6-FD31-87B90B9BDA2D}"/>
          </ac:spMkLst>
        </pc:spChg>
        <pc:spChg chg="add mod">
          <ac:chgData name="Hashimoto, Chie / 橋本　知依" userId="d974ff01-1f92-419a-ba7c-6fd3fb8463af" providerId="ADAL" clId="{88A9770B-842E-410A-AB4F-76D8798A53E7}" dt="2025-06-13T06:13:52.978" v="420" actId="404"/>
          <ac:spMkLst>
            <pc:docMk/>
            <pc:sldMk cId="2391100734" sldId="2146847946"/>
            <ac:spMk id="16" creationId="{B4726FC4-6B36-294C-537B-421CE3EF9A40}"/>
          </ac:spMkLst>
        </pc:spChg>
        <pc:spChg chg="add mod">
          <ac:chgData name="Hashimoto, Chie / 橋本　知依" userId="d974ff01-1f92-419a-ba7c-6fd3fb8463af" providerId="ADAL" clId="{88A9770B-842E-410A-AB4F-76D8798A53E7}" dt="2025-06-13T06:16:33.888" v="558" actId="1076"/>
          <ac:spMkLst>
            <pc:docMk/>
            <pc:sldMk cId="2391100734" sldId="2146847946"/>
            <ac:spMk id="17" creationId="{A1228ACC-CA0A-E5DE-5BBC-CA44C836A558}"/>
          </ac:spMkLst>
        </pc:spChg>
        <pc:spChg chg="del">
          <ac:chgData name="Hashimoto, Chie / 橋本　知依" userId="d974ff01-1f92-419a-ba7c-6fd3fb8463af" providerId="ADAL" clId="{88A9770B-842E-410A-AB4F-76D8798A53E7}" dt="2025-06-13T06:04:01.919" v="29" actId="478"/>
          <ac:spMkLst>
            <pc:docMk/>
            <pc:sldMk cId="2391100734" sldId="2146847946"/>
            <ac:spMk id="18" creationId="{9D57A830-0458-EF28-EB0C-2BC9BC6B0192}"/>
          </ac:spMkLst>
        </pc:spChg>
        <pc:spChg chg="add mod">
          <ac:chgData name="Hashimoto, Chie / 橋本　知依" userId="d974ff01-1f92-419a-ba7c-6fd3fb8463af" providerId="ADAL" clId="{88A9770B-842E-410A-AB4F-76D8798A53E7}" dt="2025-06-13T06:16:33.888" v="558" actId="1076"/>
          <ac:spMkLst>
            <pc:docMk/>
            <pc:sldMk cId="2391100734" sldId="2146847946"/>
            <ac:spMk id="19" creationId="{C9B8717F-DD68-4108-08EC-C13AEED92A6F}"/>
          </ac:spMkLst>
        </pc:spChg>
        <pc:spChg chg="add mod">
          <ac:chgData name="Hashimoto, Chie / 橋本　知依" userId="d974ff01-1f92-419a-ba7c-6fd3fb8463af" providerId="ADAL" clId="{88A9770B-842E-410A-AB4F-76D8798A53E7}" dt="2025-06-13T06:16:33.888" v="558" actId="1076"/>
          <ac:spMkLst>
            <pc:docMk/>
            <pc:sldMk cId="2391100734" sldId="2146847946"/>
            <ac:spMk id="20" creationId="{5FBDEB4E-FA46-57C7-9888-1F52EFDDCA32}"/>
          </ac:spMkLst>
        </pc:spChg>
        <pc:spChg chg="add mod">
          <ac:chgData name="Hashimoto, Chie / 橋本　知依" userId="d974ff01-1f92-419a-ba7c-6fd3fb8463af" providerId="ADAL" clId="{88A9770B-842E-410A-AB4F-76D8798A53E7}" dt="2025-06-13T06:17:44.636" v="583" actId="1076"/>
          <ac:spMkLst>
            <pc:docMk/>
            <pc:sldMk cId="2391100734" sldId="2146847946"/>
            <ac:spMk id="21" creationId="{BC435AD1-13CF-B867-BC6B-B745B0BF99A6}"/>
          </ac:spMkLst>
        </pc:spChg>
        <pc:spChg chg="add del mod">
          <ac:chgData name="Hashimoto, Chie / 橋本　知依" userId="d974ff01-1f92-419a-ba7c-6fd3fb8463af" providerId="ADAL" clId="{88A9770B-842E-410A-AB4F-76D8798A53E7}" dt="2025-06-13T06:15:52.501" v="469" actId="478"/>
          <ac:spMkLst>
            <pc:docMk/>
            <pc:sldMk cId="2391100734" sldId="2146847946"/>
            <ac:spMk id="22" creationId="{05E635B9-7EFE-CBBA-FAA4-1EBC99C0DB70}"/>
          </ac:spMkLst>
        </pc:spChg>
        <pc:spChg chg="add mod">
          <ac:chgData name="Hashimoto, Chie / 橋本　知依" userId="d974ff01-1f92-419a-ba7c-6fd3fb8463af" providerId="ADAL" clId="{88A9770B-842E-410A-AB4F-76D8798A53E7}" dt="2025-06-13T06:16:27.356" v="556" actId="14100"/>
          <ac:spMkLst>
            <pc:docMk/>
            <pc:sldMk cId="2391100734" sldId="2146847946"/>
            <ac:spMk id="23" creationId="{A72FE9B2-8F1D-86B6-77C1-A94FE5071168}"/>
          </ac:spMkLst>
        </pc:spChg>
        <pc:spChg chg="add mod">
          <ac:chgData name="Hashimoto, Chie / 橋本　知依" userId="d974ff01-1f92-419a-ba7c-6fd3fb8463af" providerId="ADAL" clId="{88A9770B-842E-410A-AB4F-76D8798A53E7}" dt="2025-06-13T06:16:48.281" v="561" actId="1076"/>
          <ac:spMkLst>
            <pc:docMk/>
            <pc:sldMk cId="2391100734" sldId="2146847946"/>
            <ac:spMk id="24" creationId="{FFBC4C04-C07D-686B-AB24-2DBAA635F864}"/>
          </ac:spMkLst>
        </pc:spChg>
        <pc:spChg chg="add mod">
          <ac:chgData name="Hashimoto, Chie / 橋本　知依" userId="d974ff01-1f92-419a-ba7c-6fd3fb8463af" providerId="ADAL" clId="{88A9770B-842E-410A-AB4F-76D8798A53E7}" dt="2025-06-13T06:21:47.294" v="813" actId="20577"/>
          <ac:spMkLst>
            <pc:docMk/>
            <pc:sldMk cId="2391100734" sldId="2146847946"/>
            <ac:spMk id="25" creationId="{432B6617-D29B-9411-419C-1E8C1711B225}"/>
          </ac:spMkLst>
        </pc:spChg>
        <pc:spChg chg="add mod">
          <ac:chgData name="Hashimoto, Chie / 橋本　知依" userId="d974ff01-1f92-419a-ba7c-6fd3fb8463af" providerId="ADAL" clId="{88A9770B-842E-410A-AB4F-76D8798A53E7}" dt="2025-06-13T06:18:09.340" v="651" actId="20577"/>
          <ac:spMkLst>
            <pc:docMk/>
            <pc:sldMk cId="2391100734" sldId="2146847946"/>
            <ac:spMk id="26" creationId="{EB954CA0-5AE2-F560-DE88-4E4F8AD61F2C}"/>
          </ac:spMkLst>
        </pc:spChg>
        <pc:spChg chg="del">
          <ac:chgData name="Hashimoto, Chie / 橋本　知依" userId="d974ff01-1f92-419a-ba7c-6fd3fb8463af" providerId="ADAL" clId="{88A9770B-842E-410A-AB4F-76D8798A53E7}" dt="2025-06-13T06:03:58.716" v="25" actId="478"/>
          <ac:spMkLst>
            <pc:docMk/>
            <pc:sldMk cId="2391100734" sldId="2146847946"/>
            <ac:spMk id="27" creationId="{8D6D311D-01E5-B9AD-56C3-29A0D18E8323}"/>
          </ac:spMkLst>
        </pc:spChg>
        <pc:spChg chg="del">
          <ac:chgData name="Hashimoto, Chie / 橋本　知依" userId="d974ff01-1f92-419a-ba7c-6fd3fb8463af" providerId="ADAL" clId="{88A9770B-842E-410A-AB4F-76D8798A53E7}" dt="2025-06-13T06:03:57.253" v="23" actId="478"/>
          <ac:spMkLst>
            <pc:docMk/>
            <pc:sldMk cId="2391100734" sldId="2146847946"/>
            <ac:spMk id="28" creationId="{81C72343-D5B7-C3DE-F456-AEC2D6A4BC58}"/>
          </ac:spMkLst>
        </pc:spChg>
        <pc:graphicFrameChg chg="mod modGraphic">
          <ac:chgData name="Hashimoto, Chie / 橋本　知依" userId="d974ff01-1f92-419a-ba7c-6fd3fb8463af" providerId="ADAL" clId="{88A9770B-842E-410A-AB4F-76D8798A53E7}" dt="2025-06-13T06:21:36.122" v="799" actId="20577"/>
          <ac:graphicFrameMkLst>
            <pc:docMk/>
            <pc:sldMk cId="2391100734" sldId="2146847946"/>
            <ac:graphicFrameMk id="8" creationId="{ECC55799-8A40-73C3-A7AA-067A8F7ED691}"/>
          </ac:graphicFrameMkLst>
        </pc:graphicFrameChg>
        <pc:picChg chg="del">
          <ac:chgData name="Hashimoto, Chie / 橋本　知依" userId="d974ff01-1f92-419a-ba7c-6fd3fb8463af" providerId="ADAL" clId="{88A9770B-842E-410A-AB4F-76D8798A53E7}" dt="2025-06-13T06:03:56.264" v="22" actId="478"/>
          <ac:picMkLst>
            <pc:docMk/>
            <pc:sldMk cId="2391100734" sldId="2146847946"/>
            <ac:picMk id="3" creationId="{C7C8C04A-D3E0-F5AC-2BD8-57D58E2B6456}"/>
          </ac:picMkLst>
        </pc:picChg>
        <pc:picChg chg="add mod">
          <ac:chgData name="Hashimoto, Chie / 橋本　知依" userId="d974ff01-1f92-419a-ba7c-6fd3fb8463af" providerId="ADAL" clId="{88A9770B-842E-410A-AB4F-76D8798A53E7}" dt="2025-06-13T06:16:33.888" v="558" actId="1076"/>
          <ac:picMkLst>
            <pc:docMk/>
            <pc:sldMk cId="2391100734" sldId="2146847946"/>
            <ac:picMk id="7" creationId="{42D27752-3F96-7D6D-66AD-3216B6330941}"/>
          </ac:picMkLst>
        </pc:picChg>
        <pc:picChg chg="del">
          <ac:chgData name="Hashimoto, Chie / 橋本　知依" userId="d974ff01-1f92-419a-ba7c-6fd3fb8463af" providerId="ADAL" clId="{88A9770B-842E-410A-AB4F-76D8798A53E7}" dt="2025-06-13T06:04:00.324" v="28" actId="478"/>
          <ac:picMkLst>
            <pc:docMk/>
            <pc:sldMk cId="2391100734" sldId="2146847946"/>
            <ac:picMk id="10" creationId="{8129B6A5-6FEC-67A0-CD19-3FCD3D448522}"/>
          </ac:picMkLst>
        </pc:picChg>
        <pc:picChg chg="del">
          <ac:chgData name="Hashimoto, Chie / 橋本　知依" userId="d974ff01-1f92-419a-ba7c-6fd3fb8463af" providerId="ADAL" clId="{88A9770B-842E-410A-AB4F-76D8798A53E7}" dt="2025-06-13T06:03:59.757" v="27" actId="478"/>
          <ac:picMkLst>
            <pc:docMk/>
            <pc:sldMk cId="2391100734" sldId="2146847946"/>
            <ac:picMk id="11" creationId="{0C0F944F-7867-9A87-0A76-9C1E2F7C8FA4}"/>
          </ac:picMkLst>
        </pc:picChg>
        <pc:picChg chg="add del mod modCrop">
          <ac:chgData name="Hashimoto, Chie / 橋本　知依" userId="d974ff01-1f92-419a-ba7c-6fd3fb8463af" providerId="ADAL" clId="{88A9770B-842E-410A-AB4F-76D8798A53E7}" dt="2025-06-13T06:12:14.821" v="378" actId="478"/>
          <ac:picMkLst>
            <pc:docMk/>
            <pc:sldMk cId="2391100734" sldId="2146847946"/>
            <ac:picMk id="12" creationId="{65929CEF-53C9-BE23-8713-106D0C041BC8}"/>
          </ac:picMkLst>
        </pc:picChg>
        <pc:picChg chg="add mod">
          <ac:chgData name="Hashimoto, Chie / 橋本　知依" userId="d974ff01-1f92-419a-ba7c-6fd3fb8463af" providerId="ADAL" clId="{88A9770B-842E-410A-AB4F-76D8798A53E7}" dt="2025-06-13T06:37:01.446" v="1147" actId="1076"/>
          <ac:picMkLst>
            <pc:docMk/>
            <pc:sldMk cId="2391100734" sldId="2146847946"/>
            <ac:picMk id="15" creationId="{61DD772E-5BF0-7D24-E9CD-1B51D16F8D04}"/>
          </ac:picMkLst>
        </pc:picChg>
        <pc:cxnChg chg="del mod">
          <ac:chgData name="Hashimoto, Chie / 橋本　知依" userId="d974ff01-1f92-419a-ba7c-6fd3fb8463af" providerId="ADAL" clId="{88A9770B-842E-410A-AB4F-76D8798A53E7}" dt="2025-06-13T06:03:59.464" v="26" actId="478"/>
          <ac:cxnSpMkLst>
            <pc:docMk/>
            <pc:sldMk cId="2391100734" sldId="2146847946"/>
            <ac:cxnSpMk id="13" creationId="{CCBECEC9-3AB5-EF7A-B66D-E541C3D9DEB0}"/>
          </ac:cxnSpMkLst>
        </pc:cxnChg>
        <pc:cxnChg chg="del mod">
          <ac:chgData name="Hashimoto, Chie / 橋本　知依" userId="d974ff01-1f92-419a-ba7c-6fd3fb8463af" providerId="ADAL" clId="{88A9770B-842E-410A-AB4F-76D8798A53E7}" dt="2025-06-13T06:03:57.891" v="24" actId="478"/>
          <ac:cxnSpMkLst>
            <pc:docMk/>
            <pc:sldMk cId="2391100734" sldId="2146847946"/>
            <ac:cxnSpMk id="30" creationId="{84C99B71-C34D-3E22-160A-A70D134CDCC5}"/>
          </ac:cxnSpMkLst>
        </pc:cxnChg>
      </pc:sldChg>
      <pc:sldChg chg="addSp delSp modSp mod">
        <pc:chgData name="Hashimoto, Chie / 橋本　知依" userId="d974ff01-1f92-419a-ba7c-6fd3fb8463af" providerId="ADAL" clId="{88A9770B-842E-410A-AB4F-76D8798A53E7}" dt="2025-06-13T06:40:54.731" v="1267" actId="14734"/>
        <pc:sldMkLst>
          <pc:docMk/>
          <pc:sldMk cId="2230671646" sldId="2146847947"/>
        </pc:sldMkLst>
        <pc:spChg chg="add del mod">
          <ac:chgData name="Hashimoto, Chie / 橋本　知依" userId="d974ff01-1f92-419a-ba7c-6fd3fb8463af" providerId="ADAL" clId="{88A9770B-842E-410A-AB4F-76D8798A53E7}" dt="2025-06-13T06:33:37.522" v="1038"/>
          <ac:spMkLst>
            <pc:docMk/>
            <pc:sldMk cId="2230671646" sldId="2146847947"/>
            <ac:spMk id="12" creationId="{98D8650A-2744-3BF3-5CF1-218072DDA883}"/>
          </ac:spMkLst>
        </pc:spChg>
        <pc:spChg chg="add mod">
          <ac:chgData name="Hashimoto, Chie / 橋本　知依" userId="d974ff01-1f92-419a-ba7c-6fd3fb8463af" providerId="ADAL" clId="{88A9770B-842E-410A-AB4F-76D8798A53E7}" dt="2025-06-13T06:34:01.173" v="1064" actId="404"/>
          <ac:spMkLst>
            <pc:docMk/>
            <pc:sldMk cId="2230671646" sldId="2146847947"/>
            <ac:spMk id="13" creationId="{D7CE2527-EE82-A2A3-D8DC-9BBBEE9EFF3B}"/>
          </ac:spMkLst>
        </pc:spChg>
        <pc:spChg chg="add mod">
          <ac:chgData name="Hashimoto, Chie / 橋本　知依" userId="d974ff01-1f92-419a-ba7c-6fd3fb8463af" providerId="ADAL" clId="{88A9770B-842E-410A-AB4F-76D8798A53E7}" dt="2025-06-13T06:39:23.544" v="1240" actId="1076"/>
          <ac:spMkLst>
            <pc:docMk/>
            <pc:sldMk cId="2230671646" sldId="2146847947"/>
            <ac:spMk id="14" creationId="{E70386F4-EA70-4707-BABF-6B6385B892E3}"/>
          </ac:spMkLst>
        </pc:spChg>
        <pc:spChg chg="add mod">
          <ac:chgData name="Hashimoto, Chie / 橋本　知依" userId="d974ff01-1f92-419a-ba7c-6fd3fb8463af" providerId="ADAL" clId="{88A9770B-842E-410A-AB4F-76D8798A53E7}" dt="2025-06-13T06:37:06.488" v="1150" actId="14100"/>
          <ac:spMkLst>
            <pc:docMk/>
            <pc:sldMk cId="2230671646" sldId="2146847947"/>
            <ac:spMk id="15" creationId="{2ADE936C-9F0A-9054-B77F-2E45E68CEBD5}"/>
          </ac:spMkLst>
        </pc:spChg>
        <pc:spChg chg="add mod">
          <ac:chgData name="Hashimoto, Chie / 橋本　知依" userId="d974ff01-1f92-419a-ba7c-6fd3fb8463af" providerId="ADAL" clId="{88A9770B-842E-410A-AB4F-76D8798A53E7}" dt="2025-06-13T06:37:09.499" v="1152" actId="1076"/>
          <ac:spMkLst>
            <pc:docMk/>
            <pc:sldMk cId="2230671646" sldId="2146847947"/>
            <ac:spMk id="16" creationId="{FE85E142-1892-B930-CC61-BDF25C561D0E}"/>
          </ac:spMkLst>
        </pc:spChg>
        <pc:graphicFrameChg chg="modGraphic">
          <ac:chgData name="Hashimoto, Chie / 橋本　知依" userId="d974ff01-1f92-419a-ba7c-6fd3fb8463af" providerId="ADAL" clId="{88A9770B-842E-410A-AB4F-76D8798A53E7}" dt="2025-06-13T06:40:54.731" v="1267" actId="14734"/>
          <ac:graphicFrameMkLst>
            <pc:docMk/>
            <pc:sldMk cId="2230671646" sldId="2146847947"/>
            <ac:graphicFrameMk id="8" creationId="{D27947EB-4999-D820-9417-1B8713F561F2}"/>
          </ac:graphicFrameMkLst>
        </pc:graphicFrameChg>
        <pc:picChg chg="add mod modCrop">
          <ac:chgData name="Hashimoto, Chie / 橋本　知依" userId="d974ff01-1f92-419a-ba7c-6fd3fb8463af" providerId="ADAL" clId="{88A9770B-842E-410A-AB4F-76D8798A53E7}" dt="2025-06-13T06:36:27.016" v="1144" actId="1076"/>
          <ac:picMkLst>
            <pc:docMk/>
            <pc:sldMk cId="2230671646" sldId="2146847947"/>
            <ac:picMk id="3" creationId="{B4C74135-C0CE-8B53-B5AE-DCC8B58F3B68}"/>
          </ac:picMkLst>
        </pc:picChg>
        <pc:picChg chg="add del mod">
          <ac:chgData name="Hashimoto, Chie / 橋本　知依" userId="d974ff01-1f92-419a-ba7c-6fd3fb8463af" providerId="ADAL" clId="{88A9770B-842E-410A-AB4F-76D8798A53E7}" dt="2025-06-13T06:39:02.480" v="1227" actId="478"/>
          <ac:picMkLst>
            <pc:docMk/>
            <pc:sldMk cId="2230671646" sldId="2146847947"/>
            <ac:picMk id="5" creationId="{58E4B342-F85A-3CF3-C8E5-1A812EE4C0F5}"/>
          </ac:picMkLst>
        </pc:picChg>
        <pc:picChg chg="add mod">
          <ac:chgData name="Hashimoto, Chie / 橋本　知依" userId="d974ff01-1f92-419a-ba7c-6fd3fb8463af" providerId="ADAL" clId="{88A9770B-842E-410A-AB4F-76D8798A53E7}" dt="2025-06-13T06:36:54.655" v="1145" actId="1076"/>
          <ac:picMkLst>
            <pc:docMk/>
            <pc:sldMk cId="2230671646" sldId="2146847947"/>
            <ac:picMk id="9" creationId="{ED8EFB65-2380-D33D-7E12-04E58E3DF80D}"/>
          </ac:picMkLst>
        </pc:picChg>
        <pc:picChg chg="add del mod">
          <ac:chgData name="Hashimoto, Chie / 橋本　知依" userId="d974ff01-1f92-419a-ba7c-6fd3fb8463af" providerId="ADAL" clId="{88A9770B-842E-410A-AB4F-76D8798A53E7}" dt="2025-06-13T06:39:02.480" v="1227" actId="478"/>
          <ac:picMkLst>
            <pc:docMk/>
            <pc:sldMk cId="2230671646" sldId="2146847947"/>
            <ac:picMk id="11" creationId="{F1245CB7-96FF-24CC-BF9F-FB8EF5CFDCBE}"/>
          </ac:picMkLst>
        </pc:picChg>
        <pc:picChg chg="add mod">
          <ac:chgData name="Hashimoto, Chie / 橋本　知依" userId="d974ff01-1f92-419a-ba7c-6fd3fb8463af" providerId="ADAL" clId="{88A9770B-842E-410A-AB4F-76D8798A53E7}" dt="2025-06-13T06:40:10.353" v="1246" actId="1076"/>
          <ac:picMkLst>
            <pc:docMk/>
            <pc:sldMk cId="2230671646" sldId="2146847947"/>
            <ac:picMk id="18" creationId="{8D2E0BF3-70ED-59E6-BF86-8BBABFDAB662}"/>
          </ac:picMkLst>
        </pc:picChg>
        <pc:picChg chg="add mod">
          <ac:chgData name="Hashimoto, Chie / 橋本　知依" userId="d974ff01-1f92-419a-ba7c-6fd3fb8463af" providerId="ADAL" clId="{88A9770B-842E-410A-AB4F-76D8798A53E7}" dt="2025-06-13T06:40:39.613" v="1259" actId="1076"/>
          <ac:picMkLst>
            <pc:docMk/>
            <pc:sldMk cId="2230671646" sldId="2146847947"/>
            <ac:picMk id="20" creationId="{D6DE7389-7AE3-FDFB-71E0-5D97118944F3}"/>
          </ac:picMkLst>
        </pc:picChg>
        <pc:cxnChg chg="add mod">
          <ac:chgData name="Hashimoto, Chie / 橋本　知依" userId="d974ff01-1f92-419a-ba7c-6fd3fb8463af" providerId="ADAL" clId="{88A9770B-842E-410A-AB4F-76D8798A53E7}" dt="2025-06-13T06:40:34.691" v="1255" actId="14100"/>
          <ac:cxnSpMkLst>
            <pc:docMk/>
            <pc:sldMk cId="2230671646" sldId="2146847947"/>
            <ac:cxnSpMk id="22" creationId="{07F70A78-5AAC-9C3D-5A07-F6FE2BED3D84}"/>
          </ac:cxnSpMkLst>
        </pc:cxnChg>
        <pc:cxnChg chg="add mod">
          <ac:chgData name="Hashimoto, Chie / 橋本　知依" userId="d974ff01-1f92-419a-ba7c-6fd3fb8463af" providerId="ADAL" clId="{88A9770B-842E-410A-AB4F-76D8798A53E7}" dt="2025-06-13T06:40:43.737" v="1262" actId="14100"/>
          <ac:cxnSpMkLst>
            <pc:docMk/>
            <pc:sldMk cId="2230671646" sldId="2146847947"/>
            <ac:cxnSpMk id="25" creationId="{07CE5013-B3D8-7336-2C8A-060D18EEBC3D}"/>
          </ac:cxnSpMkLst>
        </pc:cxnChg>
      </pc:sldChg>
      <pc:sldChg chg="addSp delSp modSp add del mod">
        <pc:chgData name="Hashimoto, Chie / 橋本　知依" userId="d974ff01-1f92-419a-ba7c-6fd3fb8463af" providerId="ADAL" clId="{88A9770B-842E-410A-AB4F-76D8798A53E7}" dt="2025-06-13T07:18:08.599" v="2373" actId="14100"/>
        <pc:sldMkLst>
          <pc:docMk/>
          <pc:sldMk cId="1384698683" sldId="2146847948"/>
        </pc:sldMkLst>
        <pc:spChg chg="add mod">
          <ac:chgData name="Hashimoto, Chie / 橋本　知依" userId="d974ff01-1f92-419a-ba7c-6fd3fb8463af" providerId="ADAL" clId="{88A9770B-842E-410A-AB4F-76D8798A53E7}" dt="2025-06-13T07:13:40.850" v="2048" actId="1076"/>
          <ac:spMkLst>
            <pc:docMk/>
            <pc:sldMk cId="1384698683" sldId="2146847948"/>
            <ac:spMk id="10" creationId="{D6203098-FDFC-33AD-101C-A52DC717280C}"/>
          </ac:spMkLst>
        </pc:spChg>
        <pc:spChg chg="add mod">
          <ac:chgData name="Hashimoto, Chie / 橋本　知依" userId="d974ff01-1f92-419a-ba7c-6fd3fb8463af" providerId="ADAL" clId="{88A9770B-842E-410A-AB4F-76D8798A53E7}" dt="2025-06-13T07:13:45.642" v="2052" actId="1035"/>
          <ac:spMkLst>
            <pc:docMk/>
            <pc:sldMk cId="1384698683" sldId="2146847948"/>
            <ac:spMk id="12" creationId="{24F1F0A0-7740-5C1F-B243-9E09B5B0B852}"/>
          </ac:spMkLst>
        </pc:spChg>
        <pc:spChg chg="add mod">
          <ac:chgData name="Hashimoto, Chie / 橋本　知依" userId="d974ff01-1f92-419a-ba7c-6fd3fb8463af" providerId="ADAL" clId="{88A9770B-842E-410A-AB4F-76D8798A53E7}" dt="2025-06-13T07:13:45.642" v="2052" actId="1035"/>
          <ac:spMkLst>
            <pc:docMk/>
            <pc:sldMk cId="1384698683" sldId="2146847948"/>
            <ac:spMk id="13" creationId="{6B187F4E-D553-15C3-D9DA-24486F13FF73}"/>
          </ac:spMkLst>
        </pc:spChg>
        <pc:spChg chg="add mod">
          <ac:chgData name="Hashimoto, Chie / 橋本　知依" userId="d974ff01-1f92-419a-ba7c-6fd3fb8463af" providerId="ADAL" clId="{88A9770B-842E-410A-AB4F-76D8798A53E7}" dt="2025-06-13T07:14:58.714" v="2090" actId="14100"/>
          <ac:spMkLst>
            <pc:docMk/>
            <pc:sldMk cId="1384698683" sldId="2146847948"/>
            <ac:spMk id="20" creationId="{2DFBA94C-3674-B963-2F7F-AF8E159F11D8}"/>
          </ac:spMkLst>
        </pc:spChg>
        <pc:spChg chg="add mod">
          <ac:chgData name="Hashimoto, Chie / 橋本　知依" userId="d974ff01-1f92-419a-ba7c-6fd3fb8463af" providerId="ADAL" clId="{88A9770B-842E-410A-AB4F-76D8798A53E7}" dt="2025-06-13T07:17:35.225" v="2367" actId="1076"/>
          <ac:spMkLst>
            <pc:docMk/>
            <pc:sldMk cId="1384698683" sldId="2146847948"/>
            <ac:spMk id="21" creationId="{FFAA8D06-2E80-1A46-8B04-1F7AF3F11E3F}"/>
          </ac:spMkLst>
        </pc:spChg>
        <pc:spChg chg="add mod">
          <ac:chgData name="Hashimoto, Chie / 橋本　知依" userId="d974ff01-1f92-419a-ba7c-6fd3fb8463af" providerId="ADAL" clId="{88A9770B-842E-410A-AB4F-76D8798A53E7}" dt="2025-06-13T07:16:17.571" v="2209" actId="1076"/>
          <ac:spMkLst>
            <pc:docMk/>
            <pc:sldMk cId="1384698683" sldId="2146847948"/>
            <ac:spMk id="22" creationId="{55BB2976-DA8E-8623-5C0C-DB37B3413D71}"/>
          </ac:spMkLst>
        </pc:spChg>
        <pc:spChg chg="add mod">
          <ac:chgData name="Hashimoto, Chie / 橋本　知依" userId="d974ff01-1f92-419a-ba7c-6fd3fb8463af" providerId="ADAL" clId="{88A9770B-842E-410A-AB4F-76D8798A53E7}" dt="2025-06-13T07:16:25.840" v="2213" actId="1076"/>
          <ac:spMkLst>
            <pc:docMk/>
            <pc:sldMk cId="1384698683" sldId="2146847948"/>
            <ac:spMk id="23" creationId="{9E1F0DFB-CAC5-2A2A-63C2-01882D8912EC}"/>
          </ac:spMkLst>
        </pc:spChg>
        <pc:spChg chg="add mod">
          <ac:chgData name="Hashimoto, Chie / 橋本　知依" userId="d974ff01-1f92-419a-ba7c-6fd3fb8463af" providerId="ADAL" clId="{88A9770B-842E-410A-AB4F-76D8798A53E7}" dt="2025-06-13T07:17:41.113" v="2368" actId="1076"/>
          <ac:spMkLst>
            <pc:docMk/>
            <pc:sldMk cId="1384698683" sldId="2146847948"/>
            <ac:spMk id="24" creationId="{FDE8DF0B-AB9A-0897-D130-34888CE29BF6}"/>
          </ac:spMkLst>
        </pc:spChg>
        <pc:spChg chg="add mod">
          <ac:chgData name="Hashimoto, Chie / 橋本　知依" userId="d974ff01-1f92-419a-ba7c-6fd3fb8463af" providerId="ADAL" clId="{88A9770B-842E-410A-AB4F-76D8798A53E7}" dt="2025-06-13T07:18:08.599" v="2373" actId="14100"/>
          <ac:spMkLst>
            <pc:docMk/>
            <pc:sldMk cId="1384698683" sldId="2146847948"/>
            <ac:spMk id="25" creationId="{B6C6FDD5-0840-8A86-DEC1-71701B2C8DE0}"/>
          </ac:spMkLst>
        </pc:spChg>
        <pc:graphicFrameChg chg="mod modGraphic">
          <ac:chgData name="Hashimoto, Chie / 橋本　知依" userId="d974ff01-1f92-419a-ba7c-6fd3fb8463af" providerId="ADAL" clId="{88A9770B-842E-410A-AB4F-76D8798A53E7}" dt="2025-06-13T07:17:25.573" v="2360" actId="14734"/>
          <ac:graphicFrameMkLst>
            <pc:docMk/>
            <pc:sldMk cId="1384698683" sldId="2146847948"/>
            <ac:graphicFrameMk id="8" creationId="{D59A6900-F28E-B6D1-FBFA-4DB9E5882C8C}"/>
          </ac:graphicFrameMkLst>
        </pc:graphicFrameChg>
        <pc:picChg chg="add mod modCrop">
          <ac:chgData name="Hashimoto, Chie / 橋本　知依" userId="d974ff01-1f92-419a-ba7c-6fd3fb8463af" providerId="ADAL" clId="{88A9770B-842E-410A-AB4F-76D8798A53E7}" dt="2025-06-13T07:14:21.800" v="2059" actId="1076"/>
          <ac:picMkLst>
            <pc:docMk/>
            <pc:sldMk cId="1384698683" sldId="2146847948"/>
            <ac:picMk id="3" creationId="{E3BE8895-8DDA-F847-3BAB-7C5D9D434F59}"/>
          </ac:picMkLst>
        </pc:picChg>
        <pc:picChg chg="add mod modCrop">
          <ac:chgData name="Hashimoto, Chie / 橋本　知依" userId="d974ff01-1f92-419a-ba7c-6fd3fb8463af" providerId="ADAL" clId="{88A9770B-842E-410A-AB4F-76D8798A53E7}" dt="2025-06-13T07:13:42.597" v="2049" actId="1076"/>
          <ac:picMkLst>
            <pc:docMk/>
            <pc:sldMk cId="1384698683" sldId="2146847948"/>
            <ac:picMk id="5" creationId="{0284FB9D-7A09-2493-FB4E-88D9D9D4B914}"/>
          </ac:picMkLst>
        </pc:picChg>
        <pc:picChg chg="add del mod modCrop">
          <ac:chgData name="Hashimoto, Chie / 橋本　知依" userId="d974ff01-1f92-419a-ba7c-6fd3fb8463af" providerId="ADAL" clId="{88A9770B-842E-410A-AB4F-76D8798A53E7}" dt="2025-06-13T07:07:41.265" v="1725" actId="21"/>
          <ac:picMkLst>
            <pc:docMk/>
            <pc:sldMk cId="1384698683" sldId="2146847948"/>
            <ac:picMk id="9" creationId="{800B22A2-8919-4C3A-5D1D-136AD4658F1C}"/>
          </ac:picMkLst>
        </pc:picChg>
        <pc:picChg chg="add mod modCrop">
          <ac:chgData name="Hashimoto, Chie / 橋本　知依" userId="d974ff01-1f92-419a-ba7c-6fd3fb8463af" providerId="ADAL" clId="{88A9770B-842E-410A-AB4F-76D8798A53E7}" dt="2025-06-13T07:13:24.379" v="2039" actId="1076"/>
          <ac:picMkLst>
            <pc:docMk/>
            <pc:sldMk cId="1384698683" sldId="2146847948"/>
            <ac:picMk id="11" creationId="{23582862-EBF2-79D4-BCDE-2A5ABC11F990}"/>
          </ac:picMkLst>
        </pc:picChg>
        <pc:cxnChg chg="add mod">
          <ac:chgData name="Hashimoto, Chie / 橋本　知依" userId="d974ff01-1f92-419a-ba7c-6fd3fb8463af" providerId="ADAL" clId="{88A9770B-842E-410A-AB4F-76D8798A53E7}" dt="2025-06-13T07:13:36.072" v="2045" actId="14100"/>
          <ac:cxnSpMkLst>
            <pc:docMk/>
            <pc:sldMk cId="1384698683" sldId="2146847948"/>
            <ac:cxnSpMk id="15" creationId="{D851DB98-EFA4-C3EF-7DD5-FB2E33D63EE7}"/>
          </ac:cxnSpMkLst>
        </pc:cxnChg>
        <pc:cxnChg chg="add mod">
          <ac:chgData name="Hashimoto, Chie / 橋本　知依" userId="d974ff01-1f92-419a-ba7c-6fd3fb8463af" providerId="ADAL" clId="{88A9770B-842E-410A-AB4F-76D8798A53E7}" dt="2025-06-13T07:13:33.714" v="2044" actId="14100"/>
          <ac:cxnSpMkLst>
            <pc:docMk/>
            <pc:sldMk cId="1384698683" sldId="2146847948"/>
            <ac:cxnSpMk id="17" creationId="{2C672AE8-041A-2B92-C585-D47013111871}"/>
          </ac:cxnSpMkLst>
        </pc:cxnChg>
      </pc:sldChg>
      <pc:sldChg chg="modSp add del mod ord">
        <pc:chgData name="Hashimoto, Chie / 橋本　知依" userId="d974ff01-1f92-419a-ba7c-6fd3fb8463af" providerId="ADAL" clId="{88A9770B-842E-410A-AB4F-76D8798A53E7}" dt="2025-06-13T07:17:51.631" v="2369" actId="47"/>
        <pc:sldMkLst>
          <pc:docMk/>
          <pc:sldMk cId="3472591394" sldId="2146847949"/>
        </pc:sldMkLst>
        <pc:graphicFrameChg chg="modGraphic">
          <ac:chgData name="Hashimoto, Chie / 橋本　知依" userId="d974ff01-1f92-419a-ba7c-6fd3fb8463af" providerId="ADAL" clId="{88A9770B-842E-410A-AB4F-76D8798A53E7}" dt="2025-06-13T07:03:11.913" v="1644" actId="20577"/>
          <ac:graphicFrameMkLst>
            <pc:docMk/>
            <pc:sldMk cId="3472591394" sldId="2146847949"/>
            <ac:graphicFrameMk id="8" creationId="{F57379BB-7F8B-78E8-A03C-A8160F0DD25E}"/>
          </ac:graphicFrameMkLst>
        </pc:graphicFrameChg>
      </pc:sldChg>
      <pc:sldChg chg="addSp modSp add mod ord">
        <pc:chgData name="Hashimoto, Chie / 橋本　知依" userId="d974ff01-1f92-419a-ba7c-6fd3fb8463af" providerId="ADAL" clId="{88A9770B-842E-410A-AB4F-76D8798A53E7}" dt="2025-06-13T07:18:55.228" v="2460" actId="1076"/>
        <pc:sldMkLst>
          <pc:docMk/>
          <pc:sldMk cId="1682599156" sldId="2146847950"/>
        </pc:sldMkLst>
        <pc:spChg chg="add mod">
          <ac:chgData name="Hashimoto, Chie / 橋本　知依" userId="d974ff01-1f92-419a-ba7c-6fd3fb8463af" providerId="ADAL" clId="{88A9770B-842E-410A-AB4F-76D8798A53E7}" dt="2025-06-13T07:08:50.933" v="1814" actId="20577"/>
          <ac:spMkLst>
            <pc:docMk/>
            <pc:sldMk cId="1682599156" sldId="2146847950"/>
            <ac:spMk id="2" creationId="{91430B5C-005E-C57A-3827-7079EF0DF043}"/>
          </ac:spMkLst>
        </pc:spChg>
        <pc:spChg chg="add mod">
          <ac:chgData name="Hashimoto, Chie / 橋本　知依" userId="d974ff01-1f92-419a-ba7c-6fd3fb8463af" providerId="ADAL" clId="{88A9770B-842E-410A-AB4F-76D8798A53E7}" dt="2025-06-13T07:18:17.826" v="2380" actId="1035"/>
          <ac:spMkLst>
            <pc:docMk/>
            <pc:sldMk cId="1682599156" sldId="2146847950"/>
            <ac:spMk id="3" creationId="{DD06E2D9-69F4-74BB-8A00-79E0326672F4}"/>
          </ac:spMkLst>
        </pc:spChg>
        <pc:spChg chg="add mod">
          <ac:chgData name="Hashimoto, Chie / 橋本　知依" userId="d974ff01-1f92-419a-ba7c-6fd3fb8463af" providerId="ADAL" clId="{88A9770B-842E-410A-AB4F-76D8798A53E7}" dt="2025-06-13T07:18:55.228" v="2460" actId="1076"/>
          <ac:spMkLst>
            <pc:docMk/>
            <pc:sldMk cId="1682599156" sldId="2146847950"/>
            <ac:spMk id="4" creationId="{B36E3937-14C2-4D0D-1878-DC783E0C749F}"/>
          </ac:spMkLst>
        </pc:spChg>
        <pc:graphicFrameChg chg="mod modGraphic">
          <ac:chgData name="Hashimoto, Chie / 橋本　知依" userId="d974ff01-1f92-419a-ba7c-6fd3fb8463af" providerId="ADAL" clId="{88A9770B-842E-410A-AB4F-76D8798A53E7}" dt="2025-06-13T07:08:55.182" v="1817" actId="14100"/>
          <ac:graphicFrameMkLst>
            <pc:docMk/>
            <pc:sldMk cId="1682599156" sldId="2146847950"/>
            <ac:graphicFrameMk id="8" creationId="{397279A5-A414-59D6-C522-2DECEB44F956}"/>
          </ac:graphicFrameMkLst>
        </pc:graphicFrameChg>
        <pc:picChg chg="add mod">
          <ac:chgData name="Hashimoto, Chie / 橋本　知依" userId="d974ff01-1f92-419a-ba7c-6fd3fb8463af" providerId="ADAL" clId="{88A9770B-842E-410A-AB4F-76D8798A53E7}" dt="2025-06-13T07:17:57.810" v="2370" actId="1076"/>
          <ac:picMkLst>
            <pc:docMk/>
            <pc:sldMk cId="1682599156" sldId="2146847950"/>
            <ac:picMk id="9" creationId="{800B22A2-8919-4C3A-5D1D-136AD4658F1C}"/>
          </ac:picMkLst>
        </pc:picChg>
      </pc:sldChg>
    </pc:docChg>
  </pc:docChgLst>
  <pc:docChgLst>
    <pc:chgData name="Hashimoto, Chie / 橋本　知依" userId="d974ff01-1f92-419a-ba7c-6fd3fb8463af" providerId="ADAL" clId="{906220A4-8822-4E14-B975-DA31B2BFA59F}"/>
    <pc:docChg chg="undo custSel delSld modSld">
      <pc:chgData name="Hashimoto, Chie / 橋本　知依" userId="d974ff01-1f92-419a-ba7c-6fd3fb8463af" providerId="ADAL" clId="{906220A4-8822-4E14-B975-DA31B2BFA59F}" dt="2025-03-27T07:19:12.553" v="286"/>
      <pc:docMkLst>
        <pc:docMk/>
      </pc:docMkLst>
      <pc:sldChg chg="modSp mod">
        <pc:chgData name="Hashimoto, Chie / 橋本　知依" userId="d974ff01-1f92-419a-ba7c-6fd3fb8463af" providerId="ADAL" clId="{906220A4-8822-4E14-B975-DA31B2BFA59F}" dt="2025-03-27T06:54:36.794" v="5" actId="20577"/>
        <pc:sldMkLst>
          <pc:docMk/>
          <pc:sldMk cId="3840699567" sldId="303"/>
        </pc:sldMkLst>
        <pc:spChg chg="mod">
          <ac:chgData name="Hashimoto, Chie / 橋本　知依" userId="d974ff01-1f92-419a-ba7c-6fd3fb8463af" providerId="ADAL" clId="{906220A4-8822-4E14-B975-DA31B2BFA59F}" dt="2025-03-27T06:54:36.794" v="5" actId="20577"/>
          <ac:spMkLst>
            <pc:docMk/>
            <pc:sldMk cId="3840699567" sldId="303"/>
            <ac:spMk id="3" creationId="{530A82E1-8E0D-434A-9DF4-7C2ABD1A07A1}"/>
          </ac:spMkLst>
        </pc:spChg>
      </pc:sldChg>
      <pc:sldChg chg="modSp mod">
        <pc:chgData name="Hashimoto, Chie / 橋本　知依" userId="d974ff01-1f92-419a-ba7c-6fd3fb8463af" providerId="ADAL" clId="{906220A4-8822-4E14-B975-DA31B2BFA59F}" dt="2025-03-27T07:19:12.553" v="286"/>
        <pc:sldMkLst>
          <pc:docMk/>
          <pc:sldMk cId="509033882" sldId="305"/>
        </pc:sldMkLst>
        <pc:spChg chg="mod">
          <ac:chgData name="Hashimoto, Chie / 橋本　知依" userId="d974ff01-1f92-419a-ba7c-6fd3fb8463af" providerId="ADAL" clId="{906220A4-8822-4E14-B975-DA31B2BFA59F}" dt="2025-03-27T06:58:03.766" v="106" actId="20577"/>
          <ac:spMkLst>
            <pc:docMk/>
            <pc:sldMk cId="509033882" sldId="305"/>
            <ac:spMk id="6" creationId="{531B4B9D-12EA-4BC5-4859-8E23CDDB1A22}"/>
          </ac:spMkLst>
        </pc:spChg>
        <pc:graphicFrameChg chg="mod modGraphic">
          <ac:chgData name="Hashimoto, Chie / 橋本　知依" userId="d974ff01-1f92-419a-ba7c-6fd3fb8463af" providerId="ADAL" clId="{906220A4-8822-4E14-B975-DA31B2BFA59F}" dt="2025-03-27T07:19:12.553" v="286"/>
          <ac:graphicFrameMkLst>
            <pc:docMk/>
            <pc:sldMk cId="509033882" sldId="305"/>
            <ac:graphicFrameMk id="7" creationId="{3774537A-4E85-129E-D5F4-4CBB93CF43D9}"/>
          </ac:graphicFrameMkLst>
        </pc:graphicFrameChg>
      </pc:sldChg>
      <pc:sldChg chg="addSp delSp modSp mod">
        <pc:chgData name="Hashimoto, Chie / 橋本　知依" userId="d974ff01-1f92-419a-ba7c-6fd3fb8463af" providerId="ADAL" clId="{906220A4-8822-4E14-B975-DA31B2BFA59F}" dt="2025-03-27T07:18:50.407" v="282" actId="14734"/>
        <pc:sldMkLst>
          <pc:docMk/>
          <pc:sldMk cId="2391100734" sldId="2146847946"/>
        </pc:sldMkLst>
        <pc:graphicFrameChg chg="modGraphic">
          <ac:chgData name="Hashimoto, Chie / 橋本　知依" userId="d974ff01-1f92-419a-ba7c-6fd3fb8463af" providerId="ADAL" clId="{906220A4-8822-4E14-B975-DA31B2BFA59F}" dt="2025-03-27T07:18:50.407" v="282" actId="14734"/>
          <ac:graphicFrameMkLst>
            <pc:docMk/>
            <pc:sldMk cId="2391100734" sldId="2146847946"/>
            <ac:graphicFrameMk id="8" creationId="{ECC55799-8A40-73C3-A7AA-067A8F7ED691}"/>
          </ac:graphicFrameMkLst>
        </pc:graphicFrameChg>
      </pc:sldChg>
      <pc:sldChg chg="del">
        <pc:chgData name="Hashimoto, Chie / 橋本　知依" userId="d974ff01-1f92-419a-ba7c-6fd3fb8463af" providerId="ADAL" clId="{906220A4-8822-4E14-B975-DA31B2BFA59F}" dt="2025-03-27T06:57:49.655" v="96" actId="47"/>
        <pc:sldMkLst>
          <pc:docMk/>
          <pc:sldMk cId="2045329691" sldId="2146847947"/>
        </pc:sldMkLst>
      </pc:sldChg>
      <pc:sldChg chg="del">
        <pc:chgData name="Hashimoto, Chie / 橋本　知依" userId="d974ff01-1f92-419a-ba7c-6fd3fb8463af" providerId="ADAL" clId="{906220A4-8822-4E14-B975-DA31B2BFA59F}" dt="2025-03-27T06:57:49.655" v="96" actId="47"/>
        <pc:sldMkLst>
          <pc:docMk/>
          <pc:sldMk cId="21351389" sldId="2146847949"/>
        </pc:sldMkLst>
      </pc:sldChg>
      <pc:sldChg chg="del">
        <pc:chgData name="Hashimoto, Chie / 橋本　知依" userId="d974ff01-1f92-419a-ba7c-6fd3fb8463af" providerId="ADAL" clId="{906220A4-8822-4E14-B975-DA31B2BFA59F}" dt="2025-03-27T06:57:49.655" v="96" actId="47"/>
        <pc:sldMkLst>
          <pc:docMk/>
          <pc:sldMk cId="339778603" sldId="2146847950"/>
        </pc:sldMkLst>
      </pc:sldChg>
      <pc:sldChg chg="del">
        <pc:chgData name="Hashimoto, Chie / 橋本　知依" userId="d974ff01-1f92-419a-ba7c-6fd3fb8463af" providerId="ADAL" clId="{906220A4-8822-4E14-B975-DA31B2BFA59F}" dt="2025-03-27T06:57:49.655" v="96" actId="47"/>
        <pc:sldMkLst>
          <pc:docMk/>
          <pc:sldMk cId="855720171" sldId="2146847951"/>
        </pc:sldMkLst>
      </pc:sldChg>
      <pc:sldChg chg="del">
        <pc:chgData name="Hashimoto, Chie / 橋本　知依" userId="d974ff01-1f92-419a-ba7c-6fd3fb8463af" providerId="ADAL" clId="{906220A4-8822-4E14-B975-DA31B2BFA59F}" dt="2025-03-27T06:57:49.655" v="96" actId="47"/>
        <pc:sldMkLst>
          <pc:docMk/>
          <pc:sldMk cId="1181730098" sldId="2146847952"/>
        </pc:sldMkLst>
      </pc:sldChg>
    </pc:docChg>
  </pc:docChgLst>
  <pc:docChgLst>
    <pc:chgData name="Hashimoto, Chie / 橋本　知依" userId="d974ff01-1f92-419a-ba7c-6fd3fb8463af" providerId="ADAL" clId="{B918FE4E-CDAF-4A82-9566-646B213D8779}"/>
    <pc:docChg chg="modSld">
      <pc:chgData name="Hashimoto, Chie / 橋本　知依" userId="d974ff01-1f92-419a-ba7c-6fd3fb8463af" providerId="ADAL" clId="{B918FE4E-CDAF-4A82-9566-646B213D8779}" dt="2024-07-08T01:21:29.516" v="19" actId="20577"/>
      <pc:docMkLst>
        <pc:docMk/>
      </pc:docMkLst>
      <pc:sldChg chg="modSp mod">
        <pc:chgData name="Hashimoto, Chie / 橋本　知依" userId="d974ff01-1f92-419a-ba7c-6fd3fb8463af" providerId="ADAL" clId="{B918FE4E-CDAF-4A82-9566-646B213D8779}" dt="2024-07-08T01:21:12.373" v="17" actId="20577"/>
        <pc:sldMkLst>
          <pc:docMk/>
          <pc:sldMk cId="3840699567" sldId="303"/>
        </pc:sldMkLst>
      </pc:sldChg>
      <pc:sldChg chg="modSp mod">
        <pc:chgData name="Hashimoto, Chie / 橋本　知依" userId="d974ff01-1f92-419a-ba7c-6fd3fb8463af" providerId="ADAL" clId="{B918FE4E-CDAF-4A82-9566-646B213D8779}" dt="2024-07-08T01:21:29.516" v="19" actId="20577"/>
        <pc:sldMkLst>
          <pc:docMk/>
          <pc:sldMk cId="509033882" sldId="305"/>
        </pc:sldMkLst>
      </pc:sldChg>
    </pc:docChg>
  </pc:docChgLst>
  <pc:docChgLst>
    <pc:chgData name="Hashimoto, Chie / 橋本　知依" userId="d974ff01-1f92-419a-ba7c-6fd3fb8463af" providerId="ADAL" clId="{5AD99873-E8C5-42A4-B95C-FC994AFE9BB8}"/>
    <pc:docChg chg="undo redo custSel addSld delSld modSld sldOrd">
      <pc:chgData name="Hashimoto, Chie / 橋本　知依" userId="d974ff01-1f92-419a-ba7c-6fd3fb8463af" providerId="ADAL" clId="{5AD99873-E8C5-42A4-B95C-FC994AFE9BB8}" dt="2024-05-08T06:11:58.079" v="2626"/>
      <pc:docMkLst>
        <pc:docMk/>
      </pc:docMkLst>
      <pc:sldChg chg="addSp modSp add del mod ord">
        <pc:chgData name="Hashimoto, Chie / 橋本　知依" userId="d974ff01-1f92-419a-ba7c-6fd3fb8463af" providerId="ADAL" clId="{5AD99873-E8C5-42A4-B95C-FC994AFE9BB8}" dt="2024-04-30T00:46:52.804" v="2014" actId="47"/>
        <pc:sldMkLst>
          <pc:docMk/>
          <pc:sldMk cId="736235912" sldId="342"/>
        </pc:sldMkLst>
      </pc:sldChg>
      <pc:sldChg chg="addSp delSp modSp mod">
        <pc:chgData name="Hashimoto, Chie / 橋本　知依" userId="d974ff01-1f92-419a-ba7c-6fd3fb8463af" providerId="ADAL" clId="{5AD99873-E8C5-42A4-B95C-FC994AFE9BB8}" dt="2024-04-30T00:47:05.844" v="2024" actId="20577"/>
        <pc:sldMkLst>
          <pc:docMk/>
          <pc:sldMk cId="2738866523" sldId="343"/>
        </pc:sldMkLst>
      </pc:sldChg>
      <pc:sldChg chg="addSp modSp add del">
        <pc:chgData name="Hashimoto, Chie / 橋本　知依" userId="d974ff01-1f92-419a-ba7c-6fd3fb8463af" providerId="ADAL" clId="{5AD99873-E8C5-42A4-B95C-FC994AFE9BB8}" dt="2024-04-30T00:20:50.182" v="1280" actId="47"/>
        <pc:sldMkLst>
          <pc:docMk/>
          <pc:sldMk cId="2695599913" sldId="344"/>
        </pc:sldMkLst>
      </pc:sldChg>
      <pc:sldChg chg="addSp delSp modSp mod">
        <pc:chgData name="Hashimoto, Chie / 橋本　知依" userId="d974ff01-1f92-419a-ba7c-6fd3fb8463af" providerId="ADAL" clId="{5AD99873-E8C5-42A4-B95C-FC994AFE9BB8}" dt="2024-04-30T00:54:23.021" v="2438" actId="20577"/>
        <pc:sldMkLst>
          <pc:docMk/>
          <pc:sldMk cId="4019641770" sldId="345"/>
        </pc:sldMkLst>
      </pc:sldChg>
      <pc:sldChg chg="addSp modSp add del">
        <pc:chgData name="Hashimoto, Chie / 橋本　知依" userId="d974ff01-1f92-419a-ba7c-6fd3fb8463af" providerId="ADAL" clId="{5AD99873-E8C5-42A4-B95C-FC994AFE9BB8}" dt="2024-04-30T00:20:48.768" v="1278" actId="47"/>
        <pc:sldMkLst>
          <pc:docMk/>
          <pc:sldMk cId="338435638" sldId="346"/>
        </pc:sldMkLst>
      </pc:sldChg>
      <pc:sldChg chg="addSp modSp add del">
        <pc:chgData name="Hashimoto, Chie / 橋本　知依" userId="d974ff01-1f92-419a-ba7c-6fd3fb8463af" providerId="ADAL" clId="{5AD99873-E8C5-42A4-B95C-FC994AFE9BB8}" dt="2024-04-30T00:20:49.489" v="1279" actId="47"/>
        <pc:sldMkLst>
          <pc:docMk/>
          <pc:sldMk cId="3615076647" sldId="347"/>
        </pc:sldMkLst>
      </pc:sldChg>
      <pc:sldChg chg="addSp delSp modSp add mod ord">
        <pc:chgData name="Hashimoto, Chie / 橋本　知依" userId="d974ff01-1f92-419a-ba7c-6fd3fb8463af" providerId="ADAL" clId="{5AD99873-E8C5-42A4-B95C-FC994AFE9BB8}" dt="2024-05-08T06:11:47.103" v="2625" actId="1076"/>
        <pc:sldMkLst>
          <pc:docMk/>
          <pc:sldMk cId="3496376620" sldId="348"/>
        </pc:sldMkLst>
      </pc:sldChg>
      <pc:sldChg chg="add del">
        <pc:chgData name="Hashimoto, Chie / 橋本　知依" userId="d974ff01-1f92-419a-ba7c-6fd3fb8463af" providerId="ADAL" clId="{5AD99873-E8C5-42A4-B95C-FC994AFE9BB8}" dt="2024-04-30T00:22:20.371" v="1289" actId="47"/>
        <pc:sldMkLst>
          <pc:docMk/>
          <pc:sldMk cId="2820569117" sldId="2146847927"/>
        </pc:sldMkLst>
      </pc:sldChg>
      <pc:sldChg chg="addSp delSp modSp add mod">
        <pc:chgData name="Hashimoto, Chie / 橋本　知依" userId="d974ff01-1f92-419a-ba7c-6fd3fb8463af" providerId="ADAL" clId="{5AD99873-E8C5-42A4-B95C-FC994AFE9BB8}" dt="2024-04-30T00:47:08.135" v="2025" actId="20577"/>
        <pc:sldMkLst>
          <pc:docMk/>
          <pc:sldMk cId="2617213752" sldId="2146847928"/>
        </pc:sldMkLst>
      </pc:sldChg>
      <pc:sldChg chg="addSp delSp modSp add mod">
        <pc:chgData name="Hashimoto, Chie / 橋本　知依" userId="d974ff01-1f92-419a-ba7c-6fd3fb8463af" providerId="ADAL" clId="{5AD99873-E8C5-42A4-B95C-FC994AFE9BB8}" dt="2024-04-30T00:53:18.047" v="2354" actId="20577"/>
        <pc:sldMkLst>
          <pc:docMk/>
          <pc:sldMk cId="1021387405" sldId="2146847929"/>
        </pc:sldMkLst>
      </pc:sldChg>
    </pc:docChg>
  </pc:docChgLst>
  <pc:docChgLst>
    <pc:chgData name="Hashimoto, Chie / 橋本　知依" userId="d974ff01-1f92-419a-ba7c-6fd3fb8463af" providerId="ADAL" clId="{11F515C9-1176-4EF6-A360-F7BBA290A833}"/>
    <pc:docChg chg="undo redo custSel addSld delSld modSld sldOrd">
      <pc:chgData name="Hashimoto, Chie / 橋本　知依" userId="d974ff01-1f92-419a-ba7c-6fd3fb8463af" providerId="ADAL" clId="{11F515C9-1176-4EF6-A360-F7BBA290A833}" dt="2025-03-03T10:53:25.025" v="6530"/>
      <pc:docMkLst>
        <pc:docMk/>
      </pc:docMkLst>
      <pc:sldChg chg="modSp mod">
        <pc:chgData name="Hashimoto, Chie / 橋本　知依" userId="d974ff01-1f92-419a-ba7c-6fd3fb8463af" providerId="ADAL" clId="{11F515C9-1176-4EF6-A360-F7BBA290A833}" dt="2025-03-03T10:53:25.025" v="6530"/>
        <pc:sldMkLst>
          <pc:docMk/>
          <pc:sldMk cId="509033882" sldId="305"/>
        </pc:sldMkLst>
      </pc:sldChg>
      <pc:sldChg chg="addSp delSp modSp del mod">
        <pc:chgData name="Hashimoto, Chie / 橋本　知依" userId="d974ff01-1f92-419a-ba7c-6fd3fb8463af" providerId="ADAL" clId="{11F515C9-1176-4EF6-A360-F7BBA290A833}" dt="2025-03-03T09:08:11.745" v="2580" actId="47"/>
        <pc:sldMkLst>
          <pc:docMk/>
          <pc:sldMk cId="3729070324" sldId="2146847944"/>
        </pc:sldMkLst>
      </pc:sldChg>
      <pc:sldChg chg="addSp delSp modSp add del mod">
        <pc:chgData name="Hashimoto, Chie / 橋本　知依" userId="d974ff01-1f92-419a-ba7c-6fd3fb8463af" providerId="ADAL" clId="{11F515C9-1176-4EF6-A360-F7BBA290A833}" dt="2025-03-03T09:08:12.776" v="2581" actId="47"/>
        <pc:sldMkLst>
          <pc:docMk/>
          <pc:sldMk cId="244362389" sldId="2146847945"/>
        </pc:sldMkLst>
      </pc:sldChg>
      <pc:sldChg chg="new del">
        <pc:chgData name="Hashimoto, Chie / 橋本　知依" userId="d974ff01-1f92-419a-ba7c-6fd3fb8463af" providerId="ADAL" clId="{11F515C9-1176-4EF6-A360-F7BBA290A833}" dt="2025-02-28T04:36:53.757" v="1084" actId="680"/>
        <pc:sldMkLst>
          <pc:docMk/>
          <pc:sldMk cId="2607928362" sldId="2146847945"/>
        </pc:sldMkLst>
      </pc:sldChg>
      <pc:sldChg chg="add del">
        <pc:chgData name="Hashimoto, Chie / 橋本　知依" userId="d974ff01-1f92-419a-ba7c-6fd3fb8463af" providerId="ADAL" clId="{11F515C9-1176-4EF6-A360-F7BBA290A833}" dt="2025-02-28T05:04:44.796" v="1461"/>
        <pc:sldMkLst>
          <pc:docMk/>
          <pc:sldMk cId="1979036485" sldId="2146847946"/>
        </pc:sldMkLst>
      </pc:sldChg>
      <pc:sldChg chg="addSp delSp modSp add mod">
        <pc:chgData name="Hashimoto, Chie / 橋本　知依" userId="d974ff01-1f92-419a-ba7c-6fd3fb8463af" providerId="ADAL" clId="{11F515C9-1176-4EF6-A360-F7BBA290A833}" dt="2025-03-03T10:52:34.507" v="6505" actId="20577"/>
        <pc:sldMkLst>
          <pc:docMk/>
          <pc:sldMk cId="2391100734" sldId="2146847946"/>
        </pc:sldMkLst>
      </pc:sldChg>
      <pc:sldChg chg="addSp delSp modSp add mod">
        <pc:chgData name="Hashimoto, Chie / 橋本　知依" userId="d974ff01-1f92-419a-ba7c-6fd3fb8463af" providerId="ADAL" clId="{11F515C9-1176-4EF6-A360-F7BBA290A833}" dt="2025-03-03T10:52:41.589" v="6509" actId="20577"/>
        <pc:sldMkLst>
          <pc:docMk/>
          <pc:sldMk cId="2045329691" sldId="2146847947"/>
        </pc:sldMkLst>
      </pc:sldChg>
      <pc:sldChg chg="add del">
        <pc:chgData name="Hashimoto, Chie / 橋本　知依" userId="d974ff01-1f92-419a-ba7c-6fd3fb8463af" providerId="ADAL" clId="{11F515C9-1176-4EF6-A360-F7BBA290A833}" dt="2025-03-03T09:26:28.815" v="2793" actId="47"/>
        <pc:sldMkLst>
          <pc:docMk/>
          <pc:sldMk cId="3953021384" sldId="2146847948"/>
        </pc:sldMkLst>
      </pc:sldChg>
      <pc:sldChg chg="addSp delSp modSp add mod">
        <pc:chgData name="Hashimoto, Chie / 橋本　知依" userId="d974ff01-1f92-419a-ba7c-6fd3fb8463af" providerId="ADAL" clId="{11F515C9-1176-4EF6-A360-F7BBA290A833}" dt="2025-03-03T10:52:47.191" v="6513" actId="20577"/>
        <pc:sldMkLst>
          <pc:docMk/>
          <pc:sldMk cId="21351389" sldId="2146847949"/>
        </pc:sldMkLst>
      </pc:sldChg>
      <pc:sldChg chg="addSp delSp modSp add mod">
        <pc:chgData name="Hashimoto, Chie / 橋本　知依" userId="d974ff01-1f92-419a-ba7c-6fd3fb8463af" providerId="ADAL" clId="{11F515C9-1176-4EF6-A360-F7BBA290A833}" dt="2025-03-03T10:52:51.845" v="6517" actId="20577"/>
        <pc:sldMkLst>
          <pc:docMk/>
          <pc:sldMk cId="339778603" sldId="2146847950"/>
        </pc:sldMkLst>
      </pc:sldChg>
      <pc:sldChg chg="addSp delSp modSp add mod">
        <pc:chgData name="Hashimoto, Chie / 橋本　知依" userId="d974ff01-1f92-419a-ba7c-6fd3fb8463af" providerId="ADAL" clId="{11F515C9-1176-4EF6-A360-F7BBA290A833}" dt="2025-03-03T10:53:00.341" v="6525" actId="20577"/>
        <pc:sldMkLst>
          <pc:docMk/>
          <pc:sldMk cId="855720171" sldId="2146847951"/>
        </pc:sldMkLst>
      </pc:sldChg>
      <pc:sldChg chg="addSp delSp modSp add mod ord">
        <pc:chgData name="Hashimoto, Chie / 橋本　知依" userId="d974ff01-1f92-419a-ba7c-6fd3fb8463af" providerId="ADAL" clId="{11F515C9-1176-4EF6-A360-F7BBA290A833}" dt="2025-03-03T10:52:55.834" v="6521" actId="20577"/>
        <pc:sldMkLst>
          <pc:docMk/>
          <pc:sldMk cId="1181730098" sldId="2146847952"/>
        </pc:sldMkLst>
      </pc:sldChg>
    </pc:docChg>
  </pc:docChgLst>
  <pc:docChgLst>
    <pc:chgData name="Hashimoto, Chie / 橋本　知依" userId="d974ff01-1f92-419a-ba7c-6fd3fb8463af" providerId="ADAL" clId="{89A195EF-6ED5-4CF6-A9D2-4B2930CA5704}"/>
    <pc:docChg chg="undo redo custSel addSld delSld modSld sldOrd">
      <pc:chgData name="Hashimoto, Chie / 橋本　知依" userId="d974ff01-1f92-419a-ba7c-6fd3fb8463af" providerId="ADAL" clId="{89A195EF-6ED5-4CF6-A9D2-4B2930CA5704}" dt="2024-05-28T04:47:04.603" v="4709" actId="20577"/>
      <pc:docMkLst>
        <pc:docMk/>
      </pc:docMkLst>
      <pc:sldChg chg="modSp add mod">
        <pc:chgData name="Hashimoto, Chie / 橋本　知依" userId="d974ff01-1f92-419a-ba7c-6fd3fb8463af" providerId="ADAL" clId="{89A195EF-6ED5-4CF6-A9D2-4B2930CA5704}" dt="2024-05-28T01:19:06.097" v="4199" actId="21"/>
        <pc:sldMkLst>
          <pc:docMk/>
          <pc:sldMk cId="736235912" sldId="342"/>
        </pc:sldMkLst>
      </pc:sldChg>
      <pc:sldChg chg="delSp del mod">
        <pc:chgData name="Hashimoto, Chie / 橋本　知依" userId="d974ff01-1f92-419a-ba7c-6fd3fb8463af" providerId="ADAL" clId="{89A195EF-6ED5-4CF6-A9D2-4B2930CA5704}" dt="2024-05-20T11:34:22.711" v="2770" actId="47"/>
        <pc:sldMkLst>
          <pc:docMk/>
          <pc:sldMk cId="2738866523" sldId="343"/>
        </pc:sldMkLst>
      </pc:sldChg>
      <pc:sldChg chg="addSp delSp modSp add mod">
        <pc:chgData name="Hashimoto, Chie / 橋本　知依" userId="d974ff01-1f92-419a-ba7c-6fd3fb8463af" providerId="ADAL" clId="{89A195EF-6ED5-4CF6-A9D2-4B2930CA5704}" dt="2024-05-28T04:23:00.187" v="4454" actId="20577"/>
        <pc:sldMkLst>
          <pc:docMk/>
          <pc:sldMk cId="2695599913" sldId="344"/>
        </pc:sldMkLst>
      </pc:sldChg>
      <pc:sldChg chg="del">
        <pc:chgData name="Hashimoto, Chie / 橋本　知依" userId="d974ff01-1f92-419a-ba7c-6fd3fb8463af" providerId="ADAL" clId="{89A195EF-6ED5-4CF6-A9D2-4B2930CA5704}" dt="2024-05-20T11:34:22.711" v="2770" actId="47"/>
        <pc:sldMkLst>
          <pc:docMk/>
          <pc:sldMk cId="4019641770" sldId="345"/>
        </pc:sldMkLst>
      </pc:sldChg>
      <pc:sldChg chg="addSp delSp modSp add mod">
        <pc:chgData name="Hashimoto, Chie / 橋本　知依" userId="d974ff01-1f92-419a-ba7c-6fd3fb8463af" providerId="ADAL" clId="{89A195EF-6ED5-4CF6-A9D2-4B2930CA5704}" dt="2024-05-28T04:23:04.912" v="4458" actId="20577"/>
        <pc:sldMkLst>
          <pc:docMk/>
          <pc:sldMk cId="338435638" sldId="346"/>
        </pc:sldMkLst>
      </pc:sldChg>
      <pc:sldChg chg="addSp delSp modSp add mod">
        <pc:chgData name="Hashimoto, Chie / 橋本　知依" userId="d974ff01-1f92-419a-ba7c-6fd3fb8463af" providerId="ADAL" clId="{89A195EF-6ED5-4CF6-A9D2-4B2930CA5704}" dt="2024-05-28T04:23:02.608" v="4456" actId="20577"/>
        <pc:sldMkLst>
          <pc:docMk/>
          <pc:sldMk cId="3615076647" sldId="347"/>
        </pc:sldMkLst>
      </pc:sldChg>
      <pc:sldChg chg="modSp del mod">
        <pc:chgData name="Hashimoto, Chie / 橋本　知依" userId="d974ff01-1f92-419a-ba7c-6fd3fb8463af" providerId="ADAL" clId="{89A195EF-6ED5-4CF6-A9D2-4B2930CA5704}" dt="2024-05-20T11:34:22.711" v="2770" actId="47"/>
        <pc:sldMkLst>
          <pc:docMk/>
          <pc:sldMk cId="3496376620" sldId="348"/>
        </pc:sldMkLst>
      </pc:sldChg>
      <pc:sldChg chg="del">
        <pc:chgData name="Hashimoto, Chie / 橋本　知依" userId="d974ff01-1f92-419a-ba7c-6fd3fb8463af" providerId="ADAL" clId="{89A195EF-6ED5-4CF6-A9D2-4B2930CA5704}" dt="2024-05-16T05:45:05.399" v="25" actId="47"/>
        <pc:sldMkLst>
          <pc:docMk/>
          <pc:sldMk cId="2617213752" sldId="2146847928"/>
        </pc:sldMkLst>
      </pc:sldChg>
      <pc:sldChg chg="delSp modSp del mod">
        <pc:chgData name="Hashimoto, Chie / 橋本　知依" userId="d974ff01-1f92-419a-ba7c-6fd3fb8463af" providerId="ADAL" clId="{89A195EF-6ED5-4CF6-A9D2-4B2930CA5704}" dt="2024-05-20T11:34:22.711" v="2770" actId="47"/>
        <pc:sldMkLst>
          <pc:docMk/>
          <pc:sldMk cId="1021387405" sldId="2146847929"/>
        </pc:sldMkLst>
      </pc:sldChg>
      <pc:sldChg chg="addSp delSp modSp add mod">
        <pc:chgData name="Hashimoto, Chie / 橋本　知依" userId="d974ff01-1f92-419a-ba7c-6fd3fb8463af" providerId="ADAL" clId="{89A195EF-6ED5-4CF6-A9D2-4B2930CA5704}" dt="2024-05-20T09:24:50.703" v="324" actId="14734"/>
        <pc:sldMkLst>
          <pc:docMk/>
          <pc:sldMk cId="3411153766" sldId="2146847930"/>
        </pc:sldMkLst>
      </pc:sldChg>
      <pc:sldChg chg="new del">
        <pc:chgData name="Hashimoto, Chie / 橋本　知依" userId="d974ff01-1f92-419a-ba7c-6fd3fb8463af" providerId="ADAL" clId="{89A195EF-6ED5-4CF6-A9D2-4B2930CA5704}" dt="2024-05-20T11:34:22.711" v="2770" actId="47"/>
        <pc:sldMkLst>
          <pc:docMk/>
          <pc:sldMk cId="1295211600" sldId="2146847931"/>
        </pc:sldMkLst>
      </pc:sldChg>
      <pc:sldChg chg="addSp delSp modSp add del mod ord">
        <pc:chgData name="Hashimoto, Chie / 橋本　知依" userId="d974ff01-1f92-419a-ba7c-6fd3fb8463af" providerId="ADAL" clId="{89A195EF-6ED5-4CF6-A9D2-4B2930CA5704}" dt="2024-05-27T02:05:42.559" v="4095" actId="47"/>
        <pc:sldMkLst>
          <pc:docMk/>
          <pc:sldMk cId="769794232" sldId="2146847932"/>
        </pc:sldMkLst>
      </pc:sldChg>
      <pc:sldChg chg="addSp delSp modSp add mod ord">
        <pc:chgData name="Hashimoto, Chie / 橋本　知依" userId="d974ff01-1f92-419a-ba7c-6fd3fb8463af" providerId="ADAL" clId="{89A195EF-6ED5-4CF6-A9D2-4B2930CA5704}" dt="2024-05-27T01:54:12.223" v="3839" actId="20577"/>
        <pc:sldMkLst>
          <pc:docMk/>
          <pc:sldMk cId="4265197479" sldId="2146847933"/>
        </pc:sldMkLst>
      </pc:sldChg>
      <pc:sldChg chg="addSp delSp modSp add mod">
        <pc:chgData name="Hashimoto, Chie / 橋本　知依" userId="d974ff01-1f92-419a-ba7c-6fd3fb8463af" providerId="ADAL" clId="{89A195EF-6ED5-4CF6-A9D2-4B2930CA5704}" dt="2024-05-27T03:22:46.188" v="4186" actId="21"/>
        <pc:sldMkLst>
          <pc:docMk/>
          <pc:sldMk cId="3784231779" sldId="2146847934"/>
        </pc:sldMkLst>
      </pc:sldChg>
      <pc:sldChg chg="addSp modSp add mod">
        <pc:chgData name="Hashimoto, Chie / 橋本　知依" userId="d974ff01-1f92-419a-ba7c-6fd3fb8463af" providerId="ADAL" clId="{89A195EF-6ED5-4CF6-A9D2-4B2930CA5704}" dt="2024-05-27T01:54:20.916" v="3849" actId="20577"/>
        <pc:sldMkLst>
          <pc:docMk/>
          <pc:sldMk cId="2690091131" sldId="2146847935"/>
        </pc:sldMkLst>
      </pc:sldChg>
      <pc:sldChg chg="addSp modSp add mod">
        <pc:chgData name="Hashimoto, Chie / 橋本　知依" userId="d974ff01-1f92-419a-ba7c-6fd3fb8463af" providerId="ADAL" clId="{89A195EF-6ED5-4CF6-A9D2-4B2930CA5704}" dt="2024-05-27T01:54:22.672" v="3853" actId="20577"/>
        <pc:sldMkLst>
          <pc:docMk/>
          <pc:sldMk cId="3831487098" sldId="2146847936"/>
        </pc:sldMkLst>
      </pc:sldChg>
      <pc:sldChg chg="addSp modSp add mod ord">
        <pc:chgData name="Hashimoto, Chie / 橋本　知依" userId="d974ff01-1f92-419a-ba7c-6fd3fb8463af" providerId="ADAL" clId="{89A195EF-6ED5-4CF6-A9D2-4B2930CA5704}" dt="2024-05-27T01:54:10.151" v="3837" actId="20577"/>
        <pc:sldMkLst>
          <pc:docMk/>
          <pc:sldMk cId="4013648260" sldId="2146847937"/>
        </pc:sldMkLst>
      </pc:sldChg>
      <pc:sldChg chg="addSp modSp add mod">
        <pc:chgData name="Hashimoto, Chie / 橋本　知依" userId="d974ff01-1f92-419a-ba7c-6fd3fb8463af" providerId="ADAL" clId="{89A195EF-6ED5-4CF6-A9D2-4B2930CA5704}" dt="2024-05-28T04:47:04.603" v="4709" actId="20577"/>
        <pc:sldMkLst>
          <pc:docMk/>
          <pc:sldMk cId="1976607198" sldId="2146847938"/>
        </pc:sldMkLst>
      </pc:sldChg>
      <pc:sldChg chg="addSp modSp add mod ord">
        <pc:chgData name="Hashimoto, Chie / 橋本　知依" userId="d974ff01-1f92-419a-ba7c-6fd3fb8463af" providerId="ADAL" clId="{89A195EF-6ED5-4CF6-A9D2-4B2930CA5704}" dt="2024-05-27T01:54:15.116" v="3841" actId="20577"/>
        <pc:sldMkLst>
          <pc:docMk/>
          <pc:sldMk cId="3213334237" sldId="2146847939"/>
        </pc:sldMkLst>
      </pc:sldChg>
      <pc:sldChg chg="modSp add del">
        <pc:chgData name="Hashimoto, Chie / 橋本　知依" userId="d974ff01-1f92-419a-ba7c-6fd3fb8463af" providerId="ADAL" clId="{89A195EF-6ED5-4CF6-A9D2-4B2930CA5704}" dt="2024-05-27T02:05:42.559" v="4095" actId="47"/>
        <pc:sldMkLst>
          <pc:docMk/>
          <pc:sldMk cId="609996531" sldId="2146847940"/>
        </pc:sldMkLst>
      </pc:sldChg>
      <pc:sldChg chg="addSp delSp modSp add mod">
        <pc:chgData name="Hashimoto, Chie / 橋本　知依" userId="d974ff01-1f92-419a-ba7c-6fd3fb8463af" providerId="ADAL" clId="{89A195EF-6ED5-4CF6-A9D2-4B2930CA5704}" dt="2024-05-28T04:22:57.236" v="4452" actId="20577"/>
        <pc:sldMkLst>
          <pc:docMk/>
          <pc:sldMk cId="859781322" sldId="2146847941"/>
        </pc:sldMkLst>
      </pc:sldChg>
      <pc:sldChg chg="delSp modSp add mod">
        <pc:chgData name="Hashimoto, Chie / 橋本　知依" userId="d974ff01-1f92-419a-ba7c-6fd3fb8463af" providerId="ADAL" clId="{89A195EF-6ED5-4CF6-A9D2-4B2930CA5704}" dt="2024-05-28T04:46:58.840" v="4707" actId="20577"/>
        <pc:sldMkLst>
          <pc:docMk/>
          <pc:sldMk cId="145628316" sldId="2146847942"/>
        </pc:sldMkLst>
      </pc:sldChg>
      <pc:sldChg chg="addSp delSp modSp add mod">
        <pc:chgData name="Hashimoto, Chie / 橋本　知依" userId="d974ff01-1f92-419a-ba7c-6fd3fb8463af" providerId="ADAL" clId="{89A195EF-6ED5-4CF6-A9D2-4B2930CA5704}" dt="2024-05-28T04:45:41.606" v="4702" actId="20577"/>
        <pc:sldMkLst>
          <pc:docMk/>
          <pc:sldMk cId="1142938278" sldId="2146847943"/>
        </pc:sldMkLst>
      </pc:sldChg>
    </pc:docChg>
  </pc:docChgLst>
  <pc:docChgLst>
    <pc:chgData name="Hashimoto, Chie / 橋本　知依" userId="d974ff01-1f92-419a-ba7c-6fd3fb8463af" providerId="ADAL" clId="{AB934A16-6488-499A-9D1E-0F0486A36E69}"/>
    <pc:docChg chg="undo custSel addSld modSld">
      <pc:chgData name="Hashimoto, Chie / 橋本　知依" userId="d974ff01-1f92-419a-ba7c-6fd3fb8463af" providerId="ADAL" clId="{AB934A16-6488-499A-9D1E-0F0486A36E69}" dt="2024-08-06T00:03:22.295" v="212" actId="6549"/>
      <pc:docMkLst>
        <pc:docMk/>
      </pc:docMkLst>
      <pc:sldChg chg="modSp mod">
        <pc:chgData name="Hashimoto, Chie / 橋本　知依" userId="d974ff01-1f92-419a-ba7c-6fd3fb8463af" providerId="ADAL" clId="{AB934A16-6488-499A-9D1E-0F0486A36E69}" dt="2024-08-05T23:58:20.419" v="10" actId="20577"/>
        <pc:sldMkLst>
          <pc:docMk/>
          <pc:sldMk cId="3840699567" sldId="303"/>
        </pc:sldMkLst>
      </pc:sldChg>
      <pc:sldChg chg="modSp mod">
        <pc:chgData name="Hashimoto, Chie / 橋本　知依" userId="d974ff01-1f92-419a-ba7c-6fd3fb8463af" providerId="ADAL" clId="{AB934A16-6488-499A-9D1E-0F0486A36E69}" dt="2024-08-06T00:03:22.295" v="212" actId="6549"/>
        <pc:sldMkLst>
          <pc:docMk/>
          <pc:sldMk cId="509033882" sldId="305"/>
        </pc:sldMkLst>
      </pc:sldChg>
      <pc:sldChg chg="addSp delSp modSp add mod">
        <pc:chgData name="Hashimoto, Chie / 橋本　知依" userId="d974ff01-1f92-419a-ba7c-6fd3fb8463af" providerId="ADAL" clId="{AB934A16-6488-499A-9D1E-0F0486A36E69}" dt="2024-08-06T00:02:43.448" v="188" actId="1076"/>
        <pc:sldMkLst>
          <pc:docMk/>
          <pc:sldMk cId="3031234435" sldId="2146847948"/>
        </pc:sldMkLst>
      </pc:sldChg>
    </pc:docChg>
  </pc:docChgLst>
  <pc:docChgLst>
    <pc:chgData name="Hashimoto, Chie / 橋本　知依" userId="d974ff01-1f92-419a-ba7c-6fd3fb8463af" providerId="ADAL" clId="{6A28D50E-B6BC-48B6-9F94-900ABBA28730}"/>
    <pc:docChg chg="undo custSel addSld delSld modSld sldOrd">
      <pc:chgData name="Hashimoto, Chie / 橋本　知依" userId="d974ff01-1f92-419a-ba7c-6fd3fb8463af" providerId="ADAL" clId="{6A28D50E-B6BC-48B6-9F94-900ABBA28730}" dt="2024-06-17T15:21:52.171" v="1706" actId="6549"/>
      <pc:docMkLst>
        <pc:docMk/>
      </pc:docMkLst>
      <pc:sldChg chg="del">
        <pc:chgData name="Hashimoto, Chie / 橋本　知依" userId="d974ff01-1f92-419a-ba7c-6fd3fb8463af" providerId="ADAL" clId="{6A28D50E-B6BC-48B6-9F94-900ABBA28730}" dt="2024-06-17T14:52:23.307" v="24" actId="47"/>
        <pc:sldMkLst>
          <pc:docMk/>
          <pc:sldMk cId="736235912" sldId="342"/>
        </pc:sldMkLst>
      </pc:sldChg>
      <pc:sldChg chg="del">
        <pc:chgData name="Hashimoto, Chie / 橋本　知依" userId="d974ff01-1f92-419a-ba7c-6fd3fb8463af" providerId="ADAL" clId="{6A28D50E-B6BC-48B6-9F94-900ABBA28730}" dt="2024-06-17T14:59:09.459" v="425" actId="47"/>
        <pc:sldMkLst>
          <pc:docMk/>
          <pc:sldMk cId="2695599913" sldId="344"/>
        </pc:sldMkLst>
      </pc:sldChg>
      <pc:sldChg chg="del">
        <pc:chgData name="Hashimoto, Chie / 橋本　知依" userId="d974ff01-1f92-419a-ba7c-6fd3fb8463af" providerId="ADAL" clId="{6A28D50E-B6BC-48B6-9F94-900ABBA28730}" dt="2024-06-17T14:59:09.459" v="425" actId="47"/>
        <pc:sldMkLst>
          <pc:docMk/>
          <pc:sldMk cId="338435638" sldId="346"/>
        </pc:sldMkLst>
      </pc:sldChg>
      <pc:sldChg chg="del">
        <pc:chgData name="Hashimoto, Chie / 橋本　知依" userId="d974ff01-1f92-419a-ba7c-6fd3fb8463af" providerId="ADAL" clId="{6A28D50E-B6BC-48B6-9F94-900ABBA28730}" dt="2024-06-17T14:59:09.459" v="425" actId="47"/>
        <pc:sldMkLst>
          <pc:docMk/>
          <pc:sldMk cId="3615076647" sldId="347"/>
        </pc:sldMkLst>
      </pc:sldChg>
      <pc:sldChg chg="del">
        <pc:chgData name="Hashimoto, Chie / 橋本　知依" userId="d974ff01-1f92-419a-ba7c-6fd3fb8463af" providerId="ADAL" clId="{6A28D50E-B6BC-48B6-9F94-900ABBA28730}" dt="2024-06-17T14:59:09.459" v="425" actId="47"/>
        <pc:sldMkLst>
          <pc:docMk/>
          <pc:sldMk cId="3411153766" sldId="2146847930"/>
        </pc:sldMkLst>
      </pc:sldChg>
      <pc:sldChg chg="add del">
        <pc:chgData name="Hashimoto, Chie / 橋本　知依" userId="d974ff01-1f92-419a-ba7c-6fd3fb8463af" providerId="ADAL" clId="{6A28D50E-B6BC-48B6-9F94-900ABBA28730}" dt="2024-06-17T14:52:23.307" v="24" actId="47"/>
        <pc:sldMkLst>
          <pc:docMk/>
          <pc:sldMk cId="4265197479" sldId="2146847933"/>
        </pc:sldMkLst>
      </pc:sldChg>
      <pc:sldChg chg="add del">
        <pc:chgData name="Hashimoto, Chie / 橋本　知依" userId="d974ff01-1f92-419a-ba7c-6fd3fb8463af" providerId="ADAL" clId="{6A28D50E-B6BC-48B6-9F94-900ABBA28730}" dt="2024-06-17T14:52:23.307" v="24" actId="47"/>
        <pc:sldMkLst>
          <pc:docMk/>
          <pc:sldMk cId="3784231779" sldId="2146847934"/>
        </pc:sldMkLst>
      </pc:sldChg>
      <pc:sldChg chg="add del">
        <pc:chgData name="Hashimoto, Chie / 橋本　知依" userId="d974ff01-1f92-419a-ba7c-6fd3fb8463af" providerId="ADAL" clId="{6A28D50E-B6BC-48B6-9F94-900ABBA28730}" dt="2024-06-17T14:52:23.307" v="24" actId="47"/>
        <pc:sldMkLst>
          <pc:docMk/>
          <pc:sldMk cId="2690091131" sldId="2146847935"/>
        </pc:sldMkLst>
      </pc:sldChg>
      <pc:sldChg chg="addSp delSp modSp add del mod">
        <pc:chgData name="Hashimoto, Chie / 橋本　知依" userId="d974ff01-1f92-419a-ba7c-6fd3fb8463af" providerId="ADAL" clId="{6A28D50E-B6BC-48B6-9F94-900ABBA28730}" dt="2024-06-17T15:10:15.896" v="1013" actId="47"/>
        <pc:sldMkLst>
          <pc:docMk/>
          <pc:sldMk cId="3831487098" sldId="2146847936"/>
        </pc:sldMkLst>
      </pc:sldChg>
      <pc:sldChg chg="del">
        <pc:chgData name="Hashimoto, Chie / 橋本　知依" userId="d974ff01-1f92-419a-ba7c-6fd3fb8463af" providerId="ADAL" clId="{6A28D50E-B6BC-48B6-9F94-900ABBA28730}" dt="2024-06-17T14:52:23.307" v="24" actId="47"/>
        <pc:sldMkLst>
          <pc:docMk/>
          <pc:sldMk cId="4013648260" sldId="2146847937"/>
        </pc:sldMkLst>
      </pc:sldChg>
      <pc:sldChg chg="add del">
        <pc:chgData name="Hashimoto, Chie / 橋本　知依" userId="d974ff01-1f92-419a-ba7c-6fd3fb8463af" providerId="ADAL" clId="{6A28D50E-B6BC-48B6-9F94-900ABBA28730}" dt="2024-06-17T14:52:20.889" v="23" actId="47"/>
        <pc:sldMkLst>
          <pc:docMk/>
          <pc:sldMk cId="1976607198" sldId="2146847938"/>
        </pc:sldMkLst>
      </pc:sldChg>
      <pc:sldChg chg="add del">
        <pc:chgData name="Hashimoto, Chie / 橋本　知依" userId="d974ff01-1f92-419a-ba7c-6fd3fb8463af" providerId="ADAL" clId="{6A28D50E-B6BC-48B6-9F94-900ABBA28730}" dt="2024-06-17T14:52:23.307" v="24" actId="47"/>
        <pc:sldMkLst>
          <pc:docMk/>
          <pc:sldMk cId="3213334237" sldId="2146847939"/>
        </pc:sldMkLst>
      </pc:sldChg>
      <pc:sldChg chg="del">
        <pc:chgData name="Hashimoto, Chie / 橋本　知依" userId="d974ff01-1f92-419a-ba7c-6fd3fb8463af" providerId="ADAL" clId="{6A28D50E-B6BC-48B6-9F94-900ABBA28730}" dt="2024-06-17T14:59:09.459" v="425" actId="47"/>
        <pc:sldMkLst>
          <pc:docMk/>
          <pc:sldMk cId="859781322" sldId="2146847941"/>
        </pc:sldMkLst>
      </pc:sldChg>
      <pc:sldChg chg="del">
        <pc:chgData name="Hashimoto, Chie / 橋本　知依" userId="d974ff01-1f92-419a-ba7c-6fd3fb8463af" providerId="ADAL" clId="{6A28D50E-B6BC-48B6-9F94-900ABBA28730}" dt="2024-06-17T14:59:12.648" v="427" actId="47"/>
        <pc:sldMkLst>
          <pc:docMk/>
          <pc:sldMk cId="145628316" sldId="2146847942"/>
        </pc:sldMkLst>
      </pc:sldChg>
      <pc:sldChg chg="addSp delSp modSp add mod">
        <pc:chgData name="Hashimoto, Chie / 橋本　知依" userId="d974ff01-1f92-419a-ba7c-6fd3fb8463af" providerId="ADAL" clId="{6A28D50E-B6BC-48B6-9F94-900ABBA28730}" dt="2024-06-17T15:10:30.630" v="1021" actId="20577"/>
        <pc:sldMkLst>
          <pc:docMk/>
          <pc:sldMk cId="790412647" sldId="2146847943"/>
        </pc:sldMkLst>
      </pc:sldChg>
      <pc:sldChg chg="del">
        <pc:chgData name="Hashimoto, Chie / 橋本　知依" userId="d974ff01-1f92-419a-ba7c-6fd3fb8463af" providerId="ADAL" clId="{6A28D50E-B6BC-48B6-9F94-900ABBA28730}" dt="2024-06-17T14:52:25.208" v="25" actId="47"/>
        <pc:sldMkLst>
          <pc:docMk/>
          <pc:sldMk cId="1142938278" sldId="2146847943"/>
        </pc:sldMkLst>
      </pc:sldChg>
      <pc:sldChg chg="addSp delSp modSp add mod ord">
        <pc:chgData name="Hashimoto, Chie / 橋本　知依" userId="d974ff01-1f92-419a-ba7c-6fd3fb8463af" providerId="ADAL" clId="{6A28D50E-B6BC-48B6-9F94-900ABBA28730}" dt="2024-06-17T15:15:14.724" v="1326" actId="20577"/>
        <pc:sldMkLst>
          <pc:docMk/>
          <pc:sldMk cId="3228438214" sldId="2146847944"/>
        </pc:sldMkLst>
      </pc:sldChg>
      <pc:sldChg chg="addSp modSp add mod">
        <pc:chgData name="Hashimoto, Chie / 橋本　知依" userId="d974ff01-1f92-419a-ba7c-6fd3fb8463af" providerId="ADAL" clId="{6A28D50E-B6BC-48B6-9F94-900ABBA28730}" dt="2024-06-17T15:15:13.720" v="1325" actId="20577"/>
        <pc:sldMkLst>
          <pc:docMk/>
          <pc:sldMk cId="3678509774" sldId="2146847945"/>
        </pc:sldMkLst>
      </pc:sldChg>
      <pc:sldChg chg="addSp delSp modSp add mod ord">
        <pc:chgData name="Hashimoto, Chie / 橋本　知依" userId="d974ff01-1f92-419a-ba7c-6fd3fb8463af" providerId="ADAL" clId="{6A28D50E-B6BC-48B6-9F94-900ABBA28730}" dt="2024-06-17T15:19:43.737" v="1665" actId="1076"/>
        <pc:sldMkLst>
          <pc:docMk/>
          <pc:sldMk cId="2041052219" sldId="2146847946"/>
        </pc:sldMkLst>
      </pc:sldChg>
    </pc:docChg>
  </pc:docChgLst>
  <pc:docChgLst>
    <pc:chgData name="Hashimoto, Chie / 橋本　知依" userId="d974ff01-1f92-419a-ba7c-6fd3fb8463af" providerId="ADAL" clId="{3485A9C7-30D7-46E9-9301-54AE09DB4798}"/>
    <pc:docChg chg="undo redo custSel addSld delSld modSld">
      <pc:chgData name="Hashimoto, Chie / 橋本　知依" userId="d974ff01-1f92-419a-ba7c-6fd3fb8463af" providerId="ADAL" clId="{3485A9C7-30D7-46E9-9301-54AE09DB4798}" dt="2024-01-30T05:06:55.520" v="1948" actId="20577"/>
      <pc:docMkLst>
        <pc:docMk/>
      </pc:docMkLst>
      <pc:sldChg chg="addSp delSp modSp mod">
        <pc:chgData name="Hashimoto, Chie / 橋本　知依" userId="d974ff01-1f92-419a-ba7c-6fd3fb8463af" providerId="ADAL" clId="{3485A9C7-30D7-46E9-9301-54AE09DB4798}" dt="2024-01-30T04:57:50.424" v="1630" actId="20577"/>
        <pc:sldMkLst>
          <pc:docMk/>
          <pc:sldMk cId="546968355" sldId="339"/>
        </pc:sldMkLst>
      </pc:sldChg>
      <pc:sldChg chg="del">
        <pc:chgData name="Hashimoto, Chie / 橋本　知依" userId="d974ff01-1f92-419a-ba7c-6fd3fb8463af" providerId="ADAL" clId="{3485A9C7-30D7-46E9-9301-54AE09DB4798}" dt="2024-01-30T04:15:46.223" v="15" actId="47"/>
        <pc:sldMkLst>
          <pc:docMk/>
          <pc:sldMk cId="2875237215" sldId="340"/>
        </pc:sldMkLst>
      </pc:sldChg>
      <pc:sldChg chg="addSp delSp modSp mod">
        <pc:chgData name="Hashimoto, Chie / 橋本　知依" userId="d974ff01-1f92-419a-ba7c-6fd3fb8463af" providerId="ADAL" clId="{3485A9C7-30D7-46E9-9301-54AE09DB4798}" dt="2024-01-30T04:49:28.555" v="1376" actId="20577"/>
        <pc:sldMkLst>
          <pc:docMk/>
          <pc:sldMk cId="736235912" sldId="342"/>
        </pc:sldMkLst>
      </pc:sldChg>
      <pc:sldChg chg="addSp delSp modSp add mod">
        <pc:chgData name="Hashimoto, Chie / 橋本　知依" userId="d974ff01-1f92-419a-ba7c-6fd3fb8463af" providerId="ADAL" clId="{3485A9C7-30D7-46E9-9301-54AE09DB4798}" dt="2024-01-30T05:01:57.653" v="1933" actId="14100"/>
        <pc:sldMkLst>
          <pc:docMk/>
          <pc:sldMk cId="2738866523" sldId="343"/>
        </pc:sldMkLst>
      </pc:sldChg>
    </pc:docChg>
  </pc:docChgLst>
  <pc:docChgLst>
    <pc:chgData name="Hashimoto, Chie / 橋本　知依" userId="d974ff01-1f92-419a-ba7c-6fd3fb8463af" providerId="ADAL" clId="{7F04EDCE-C26F-46C3-AF95-5F1C26B1EFE5}"/>
    <pc:docChg chg="undo custSel addSld delSld">
      <pc:chgData name="Hashimoto, Chie / 橋本　知依" userId="d974ff01-1f92-419a-ba7c-6fd3fb8463af" providerId="ADAL" clId="{7F04EDCE-C26F-46C3-AF95-5F1C26B1EFE5}" dt="2023-07-26T01:11:59.176" v="6" actId="47"/>
      <pc:docMkLst>
        <pc:docMk/>
      </pc:docMkLst>
      <pc:sldChg chg="add del">
        <pc:chgData name="Hashimoto, Chie / 橋本　知依" userId="d974ff01-1f92-419a-ba7c-6fd3fb8463af" providerId="ADAL" clId="{7F04EDCE-C26F-46C3-AF95-5F1C26B1EFE5}" dt="2023-07-26T01:11:50.125" v="2" actId="47"/>
        <pc:sldMkLst>
          <pc:docMk/>
          <pc:sldMk cId="3347866703" sldId="301"/>
        </pc:sldMkLst>
      </pc:sldChg>
      <pc:sldChg chg="add del">
        <pc:chgData name="Hashimoto, Chie / 橋本　知依" userId="d974ff01-1f92-419a-ba7c-6fd3fb8463af" providerId="ADAL" clId="{7F04EDCE-C26F-46C3-AF95-5F1C26B1EFE5}" dt="2023-07-26T01:11:59.176" v="6" actId="47"/>
        <pc:sldMkLst>
          <pc:docMk/>
          <pc:sldMk cId="2554591567" sldId="316"/>
        </pc:sldMkLst>
      </pc:sldChg>
    </pc:docChg>
  </pc:docChgLst>
  <pc:docChgLst>
    <pc:chgData name="Hashimoto, Chie / 橋本　知依" userId="d974ff01-1f92-419a-ba7c-6fd3fb8463af" providerId="ADAL" clId="{A3CCF48D-4367-40F2-8661-DD8B18CF18A2}"/>
    <pc:docChg chg="undo redo custSel addSld delSld modSld sldOrd">
      <pc:chgData name="Hashimoto, Chie / 橋本　知依" userId="d974ff01-1f92-419a-ba7c-6fd3fb8463af" providerId="ADAL" clId="{A3CCF48D-4367-40F2-8661-DD8B18CF18A2}" dt="2023-12-19T05:53:16.651" v="5880" actId="13926"/>
      <pc:docMkLst>
        <pc:docMk/>
      </pc:docMkLst>
      <pc:sldChg chg="modSp mod">
        <pc:chgData name="Hashimoto, Chie / 橋本　知依" userId="d974ff01-1f92-419a-ba7c-6fd3fb8463af" providerId="ADAL" clId="{A3CCF48D-4367-40F2-8661-DD8B18CF18A2}" dt="2023-12-18T06:47:37.555" v="5784" actId="20577"/>
        <pc:sldMkLst>
          <pc:docMk/>
          <pc:sldMk cId="3840699567" sldId="303"/>
        </pc:sldMkLst>
      </pc:sldChg>
      <pc:sldChg chg="addSp delSp modSp mod">
        <pc:chgData name="Hashimoto, Chie / 橋本　知依" userId="d974ff01-1f92-419a-ba7c-6fd3fb8463af" providerId="ADAL" clId="{A3CCF48D-4367-40F2-8661-DD8B18CF18A2}" dt="2023-12-18T06:51:58.100" v="5798" actId="20577"/>
        <pc:sldMkLst>
          <pc:docMk/>
          <pc:sldMk cId="509033882" sldId="305"/>
        </pc:sldMkLst>
      </pc:sldChg>
      <pc:sldChg chg="del">
        <pc:chgData name="Hashimoto, Chie / 橋本　知依" userId="d974ff01-1f92-419a-ba7c-6fd3fb8463af" providerId="ADAL" clId="{A3CCF48D-4367-40F2-8661-DD8B18CF18A2}" dt="2023-11-22T05:08:01.070" v="53" actId="47"/>
        <pc:sldMkLst>
          <pc:docMk/>
          <pc:sldMk cId="387756159" sldId="336"/>
        </pc:sldMkLst>
      </pc:sldChg>
      <pc:sldChg chg="del">
        <pc:chgData name="Hashimoto, Chie / 橋本　知依" userId="d974ff01-1f92-419a-ba7c-6fd3fb8463af" providerId="ADAL" clId="{A3CCF48D-4367-40F2-8661-DD8B18CF18A2}" dt="2023-11-22T05:08:01.828" v="54" actId="47"/>
        <pc:sldMkLst>
          <pc:docMk/>
          <pc:sldMk cId="2278173" sldId="337"/>
        </pc:sldMkLst>
      </pc:sldChg>
      <pc:sldChg chg="addSp delSp modSp del mod">
        <pc:chgData name="Hashimoto, Chie / 橋本　知依" userId="d974ff01-1f92-419a-ba7c-6fd3fb8463af" providerId="ADAL" clId="{A3CCF48D-4367-40F2-8661-DD8B18CF18A2}" dt="2023-12-01T00:07:33.043" v="5429" actId="47"/>
        <pc:sldMkLst>
          <pc:docMk/>
          <pc:sldMk cId="610923321" sldId="338"/>
        </pc:sldMkLst>
      </pc:sldChg>
      <pc:sldChg chg="addSp delSp modSp add mod">
        <pc:chgData name="Hashimoto, Chie / 橋本　知依" userId="d974ff01-1f92-419a-ba7c-6fd3fb8463af" providerId="ADAL" clId="{A3CCF48D-4367-40F2-8661-DD8B18CF18A2}" dt="2023-12-18T06:58:37.994" v="5807" actId="20577"/>
        <pc:sldMkLst>
          <pc:docMk/>
          <pc:sldMk cId="546968355" sldId="339"/>
        </pc:sldMkLst>
      </pc:sldChg>
      <pc:sldChg chg="addSp delSp modSp add del mod ord">
        <pc:chgData name="Hashimoto, Chie / 橋本　知依" userId="d974ff01-1f92-419a-ba7c-6fd3fb8463af" providerId="ADAL" clId="{A3CCF48D-4367-40F2-8661-DD8B18CF18A2}" dt="2023-12-18T06:53:21.649" v="5799" actId="47"/>
        <pc:sldMkLst>
          <pc:docMk/>
          <pc:sldMk cId="2808810551" sldId="340"/>
        </pc:sldMkLst>
      </pc:sldChg>
      <pc:sldChg chg="delSp modSp add mod ord">
        <pc:chgData name="Hashimoto, Chie / 橋本　知依" userId="d974ff01-1f92-419a-ba7c-6fd3fb8463af" providerId="ADAL" clId="{A3CCF48D-4367-40F2-8661-DD8B18CF18A2}" dt="2023-12-19T05:53:16.651" v="5880" actId="13926"/>
        <pc:sldMkLst>
          <pc:docMk/>
          <pc:sldMk cId="2875237215" sldId="340"/>
        </pc:sldMkLst>
      </pc:sldChg>
      <pc:sldChg chg="addSp delSp modSp add del mod ord">
        <pc:chgData name="Hashimoto, Chie / 橋本　知依" userId="d974ff01-1f92-419a-ba7c-6fd3fb8463af" providerId="ADAL" clId="{A3CCF48D-4367-40F2-8661-DD8B18CF18A2}" dt="2023-11-28T01:13:09.491" v="5391" actId="47"/>
        <pc:sldMkLst>
          <pc:docMk/>
          <pc:sldMk cId="4122704595" sldId="341"/>
        </pc:sldMkLst>
      </pc:sldChg>
      <pc:sldChg chg="addSp delSp modSp add mod ord">
        <pc:chgData name="Hashimoto, Chie / 橋本　知依" userId="d974ff01-1f92-419a-ba7c-6fd3fb8463af" providerId="ADAL" clId="{A3CCF48D-4367-40F2-8661-DD8B18CF18A2}" dt="2023-12-18T06:58:34.406" v="5803" actId="20577"/>
        <pc:sldMkLst>
          <pc:docMk/>
          <pc:sldMk cId="736235912" sldId="342"/>
        </pc:sldMkLst>
      </pc:sldChg>
      <pc:sldChg chg="addSp delSp modSp add del mod ord">
        <pc:chgData name="Hashimoto, Chie / 橋本　知依" userId="d974ff01-1f92-419a-ba7c-6fd3fb8463af" providerId="ADAL" clId="{A3CCF48D-4367-40F2-8661-DD8B18CF18A2}" dt="2023-12-01T04:48:38.840" v="5495" actId="47"/>
        <pc:sldMkLst>
          <pc:docMk/>
          <pc:sldMk cId="2180131104" sldId="343"/>
        </pc:sldMkLst>
      </pc:sldChg>
      <pc:sldChg chg="addSp delSp modSp add del mod">
        <pc:chgData name="Hashimoto, Chie / 橋本　知依" userId="d974ff01-1f92-419a-ba7c-6fd3fb8463af" providerId="ADAL" clId="{A3CCF48D-4367-40F2-8661-DD8B18CF18A2}" dt="2023-12-01T00:04:48.232" v="5417" actId="47"/>
        <pc:sldMkLst>
          <pc:docMk/>
          <pc:sldMk cId="3990963304" sldId="344"/>
        </pc:sldMkLst>
      </pc:sldChg>
    </pc:docChg>
  </pc:docChgLst>
  <pc:docChgLst>
    <pc:chgData name="Hashimoto, Chie / 橋本　知依" userId="d974ff01-1f92-419a-ba7c-6fd3fb8463af" providerId="ADAL" clId="{ADCE4551-5FB1-45C8-AE2B-2A4467FF0D40}"/>
    <pc:docChg chg="undo custSel delSld modSld">
      <pc:chgData name="Hashimoto, Chie / 橋本　知依" userId="d974ff01-1f92-419a-ba7c-6fd3fb8463af" providerId="ADAL" clId="{ADCE4551-5FB1-45C8-AE2B-2A4467FF0D40}" dt="2024-09-02T05:40:31.781" v="1560" actId="1076"/>
      <pc:docMkLst>
        <pc:docMk/>
      </pc:docMkLst>
      <pc:sldChg chg="addSp delSp modSp mod">
        <pc:chgData name="Hashimoto, Chie / 橋本　知依" userId="d974ff01-1f92-419a-ba7c-6fd3fb8463af" providerId="ADAL" clId="{ADCE4551-5FB1-45C8-AE2B-2A4467FF0D40}" dt="2024-09-02T05:25:52.391" v="682" actId="732"/>
        <pc:sldMkLst>
          <pc:docMk/>
          <pc:sldMk cId="790412647" sldId="2146847943"/>
        </pc:sldMkLst>
      </pc:sldChg>
      <pc:sldChg chg="addSp delSp modSp mod">
        <pc:chgData name="Hashimoto, Chie / 橋本　知依" userId="d974ff01-1f92-419a-ba7c-6fd3fb8463af" providerId="ADAL" clId="{ADCE4551-5FB1-45C8-AE2B-2A4467FF0D40}" dt="2024-09-02T05:37:07.276" v="1318" actId="14100"/>
        <pc:sldMkLst>
          <pc:docMk/>
          <pc:sldMk cId="2833752695" sldId="2146847947"/>
        </pc:sldMkLst>
      </pc:sldChg>
      <pc:sldChg chg="del">
        <pc:chgData name="Hashimoto, Chie / 橋本　知依" userId="d974ff01-1f92-419a-ba7c-6fd3fb8463af" providerId="ADAL" clId="{ADCE4551-5FB1-45C8-AE2B-2A4467FF0D40}" dt="2024-09-02T05:10:52.258" v="226" actId="47"/>
        <pc:sldMkLst>
          <pc:docMk/>
          <pc:sldMk cId="3031234435" sldId="2146847948"/>
        </pc:sldMkLst>
      </pc:sldChg>
    </pc:docChg>
  </pc:docChgLst>
  <pc:docChgLst>
    <pc:chgData name="Hashimoto, Chie / 橋本　知依" userId="d974ff01-1f92-419a-ba7c-6fd3fb8463af" providerId="ADAL" clId="{5C4F4213-B812-484D-A676-5F72C72A1EAB}"/>
    <pc:docChg chg="undo custSel addSld delSld modSld sldOrd">
      <pc:chgData name="Hashimoto, Chie / 橋本　知依" userId="d974ff01-1f92-419a-ba7c-6fd3fb8463af" providerId="ADAL" clId="{5C4F4213-B812-484D-A676-5F72C72A1EAB}" dt="2023-08-28T10:34:50.780" v="5150" actId="478"/>
      <pc:docMkLst>
        <pc:docMk/>
      </pc:docMkLst>
      <pc:sldChg chg="del ord">
        <pc:chgData name="Hashimoto, Chie / 橋本　知依" userId="d974ff01-1f92-419a-ba7c-6fd3fb8463af" providerId="ADAL" clId="{5C4F4213-B812-484D-A676-5F72C72A1EAB}" dt="2023-08-28T06:47:05.568" v="4741" actId="47"/>
        <pc:sldMkLst>
          <pc:docMk/>
          <pc:sldMk cId="4088686920" sldId="310"/>
        </pc:sldMkLst>
      </pc:sldChg>
      <pc:sldChg chg="del ord">
        <pc:chgData name="Hashimoto, Chie / 橋本　知依" userId="d974ff01-1f92-419a-ba7c-6fd3fb8463af" providerId="ADAL" clId="{5C4F4213-B812-484D-A676-5F72C72A1EAB}" dt="2023-08-28T06:47:05.568" v="4741" actId="47"/>
        <pc:sldMkLst>
          <pc:docMk/>
          <pc:sldMk cId="2280984839" sldId="315"/>
        </pc:sldMkLst>
      </pc:sldChg>
      <pc:sldChg chg="add del ord">
        <pc:chgData name="Hashimoto, Chie / 橋本　知依" userId="d974ff01-1f92-419a-ba7c-6fd3fb8463af" providerId="ADAL" clId="{5C4F4213-B812-484D-A676-5F72C72A1EAB}" dt="2023-08-28T06:47:05.568" v="4741" actId="47"/>
        <pc:sldMkLst>
          <pc:docMk/>
          <pc:sldMk cId="3219491497" sldId="316"/>
        </pc:sldMkLst>
      </pc:sldChg>
      <pc:sldChg chg="addSp delSp modSp add mod">
        <pc:chgData name="Hashimoto, Chie / 橋本　知依" userId="d974ff01-1f92-419a-ba7c-6fd3fb8463af" providerId="ADAL" clId="{5C4F4213-B812-484D-A676-5F72C72A1EAB}" dt="2023-08-28T07:29:37.876" v="5115" actId="20577"/>
        <pc:sldMkLst>
          <pc:docMk/>
          <pc:sldMk cId="447668987" sldId="317"/>
        </pc:sldMkLst>
      </pc:sldChg>
      <pc:sldChg chg="addSp delSp modSp add mod ord">
        <pc:chgData name="Hashimoto, Chie / 橋本　知依" userId="d974ff01-1f92-419a-ba7c-6fd3fb8463af" providerId="ADAL" clId="{5C4F4213-B812-484D-A676-5F72C72A1EAB}" dt="2023-08-28T08:49:29.902" v="5127" actId="20577"/>
        <pc:sldMkLst>
          <pc:docMk/>
          <pc:sldMk cId="1313864603" sldId="318"/>
        </pc:sldMkLst>
      </pc:sldChg>
      <pc:sldChg chg="addSp delSp modSp add mod">
        <pc:chgData name="Hashimoto, Chie / 橋本　知依" userId="d974ff01-1f92-419a-ba7c-6fd3fb8463af" providerId="ADAL" clId="{5C4F4213-B812-484D-A676-5F72C72A1EAB}" dt="2023-08-28T09:09:33.803" v="5132"/>
        <pc:sldMkLst>
          <pc:docMk/>
          <pc:sldMk cId="3501336745" sldId="319"/>
        </pc:sldMkLst>
      </pc:sldChg>
      <pc:sldChg chg="addSp delSp modSp add mod">
        <pc:chgData name="Hashimoto, Chie / 橋本　知依" userId="d974ff01-1f92-419a-ba7c-6fd3fb8463af" providerId="ADAL" clId="{5C4F4213-B812-484D-A676-5F72C72A1EAB}" dt="2023-08-28T09:10:07.349" v="5143" actId="14734"/>
        <pc:sldMkLst>
          <pc:docMk/>
          <pc:sldMk cId="1885235102" sldId="320"/>
        </pc:sldMkLst>
      </pc:sldChg>
      <pc:sldChg chg="addSp delSp modSp add mod">
        <pc:chgData name="Hashimoto, Chie / 橋本　知依" userId="d974ff01-1f92-419a-ba7c-6fd3fb8463af" providerId="ADAL" clId="{5C4F4213-B812-484D-A676-5F72C72A1EAB}" dt="2023-08-28T07:28:59.455" v="5085" actId="20577"/>
        <pc:sldMkLst>
          <pc:docMk/>
          <pc:sldMk cId="3692902404" sldId="321"/>
        </pc:sldMkLst>
      </pc:sldChg>
      <pc:sldChg chg="addSp delSp modSp add mod">
        <pc:chgData name="Hashimoto, Chie / 橋本　知依" userId="d974ff01-1f92-419a-ba7c-6fd3fb8463af" providerId="ADAL" clId="{5C4F4213-B812-484D-A676-5F72C72A1EAB}" dt="2023-08-28T09:10:15.669" v="5145" actId="20577"/>
        <pc:sldMkLst>
          <pc:docMk/>
          <pc:sldMk cId="1151300994" sldId="322"/>
        </pc:sldMkLst>
      </pc:sldChg>
      <pc:sldChg chg="addSp delSp modSp add mod">
        <pc:chgData name="Hashimoto, Chie / 橋本　知依" userId="d974ff01-1f92-419a-ba7c-6fd3fb8463af" providerId="ADAL" clId="{5C4F4213-B812-484D-A676-5F72C72A1EAB}" dt="2023-08-28T07:29:33.908" v="5111" actId="20577"/>
        <pc:sldMkLst>
          <pc:docMk/>
          <pc:sldMk cId="2191921413" sldId="323"/>
        </pc:sldMkLst>
      </pc:sldChg>
      <pc:sldChg chg="addSp delSp modSp new mod ord">
        <pc:chgData name="Hashimoto, Chie / 橋本　知依" userId="d974ff01-1f92-419a-ba7c-6fd3fb8463af" providerId="ADAL" clId="{5C4F4213-B812-484D-A676-5F72C72A1EAB}" dt="2023-08-28T08:17:35.580" v="5125"/>
        <pc:sldMkLst>
          <pc:docMk/>
          <pc:sldMk cId="1149495715" sldId="324"/>
        </pc:sldMkLst>
      </pc:sldChg>
    </pc:docChg>
  </pc:docChgLst>
  <pc:docChgLst>
    <pc:chgData name="Hashimoto, Chie / 橋本　知依" userId="d974ff01-1f92-419a-ba7c-6fd3fb8463af" providerId="ADAL" clId="{61AE31E5-251D-4DE5-8A13-14ECDC4F52EB}"/>
    <pc:docChg chg="undo custSel addSld delSld modSld">
      <pc:chgData name="Hashimoto, Chie / 橋本　知依" userId="d974ff01-1f92-419a-ba7c-6fd3fb8463af" providerId="ADAL" clId="{61AE31E5-251D-4DE5-8A13-14ECDC4F52EB}" dt="2024-07-29T00:56:39.093" v="902" actId="20577"/>
      <pc:docMkLst>
        <pc:docMk/>
      </pc:docMkLst>
      <pc:sldChg chg="addSp delSp modSp mod">
        <pc:chgData name="Hashimoto, Chie / 橋本　知依" userId="d974ff01-1f92-419a-ba7c-6fd3fb8463af" providerId="ADAL" clId="{61AE31E5-251D-4DE5-8A13-14ECDC4F52EB}" dt="2024-07-29T00:56:36.939" v="900" actId="20577"/>
        <pc:sldMkLst>
          <pc:docMk/>
          <pc:sldMk cId="790412647" sldId="2146847943"/>
        </pc:sldMkLst>
      </pc:sldChg>
      <pc:sldChg chg="del">
        <pc:chgData name="Hashimoto, Chie / 橋本　知依" userId="d974ff01-1f92-419a-ba7c-6fd3fb8463af" providerId="ADAL" clId="{61AE31E5-251D-4DE5-8A13-14ECDC4F52EB}" dt="2024-07-29T00:54:15.869" v="874" actId="47"/>
        <pc:sldMkLst>
          <pc:docMk/>
          <pc:sldMk cId="3228438214" sldId="2146847944"/>
        </pc:sldMkLst>
      </pc:sldChg>
      <pc:sldChg chg="del">
        <pc:chgData name="Hashimoto, Chie / 橋本　知依" userId="d974ff01-1f92-419a-ba7c-6fd3fb8463af" providerId="ADAL" clId="{61AE31E5-251D-4DE5-8A13-14ECDC4F52EB}" dt="2024-07-29T00:54:15.869" v="874" actId="47"/>
        <pc:sldMkLst>
          <pc:docMk/>
          <pc:sldMk cId="3678509774" sldId="2146847945"/>
        </pc:sldMkLst>
      </pc:sldChg>
      <pc:sldChg chg="del">
        <pc:chgData name="Hashimoto, Chie / 橋本　知依" userId="d974ff01-1f92-419a-ba7c-6fd3fb8463af" providerId="ADAL" clId="{61AE31E5-251D-4DE5-8A13-14ECDC4F52EB}" dt="2024-07-29T00:54:15.869" v="874" actId="47"/>
        <pc:sldMkLst>
          <pc:docMk/>
          <pc:sldMk cId="2041052219" sldId="2146847946"/>
        </pc:sldMkLst>
      </pc:sldChg>
      <pc:sldChg chg="addSp modSp add mod">
        <pc:chgData name="Hashimoto, Chie / 橋本　知依" userId="d974ff01-1f92-419a-ba7c-6fd3fb8463af" providerId="ADAL" clId="{61AE31E5-251D-4DE5-8A13-14ECDC4F52EB}" dt="2024-07-29T00:56:39.093" v="902" actId="20577"/>
        <pc:sldMkLst>
          <pc:docMk/>
          <pc:sldMk cId="2833752695" sldId="2146847947"/>
        </pc:sldMkLst>
      </pc:sldChg>
    </pc:docChg>
  </pc:docChgLst>
  <pc:docChgLst>
    <pc:chgData name="Hashimoto, Chie / 橋本　知依" userId="d974ff01-1f92-419a-ba7c-6fd3fb8463af" providerId="ADAL" clId="{64D22CCA-7D78-404F-8213-FF1CC9D26D89}"/>
    <pc:docChg chg="undo redo custSel addSld delSld modSld sldOrd">
      <pc:chgData name="Hashimoto, Chie / 橋本　知依" userId="d974ff01-1f92-419a-ba7c-6fd3fb8463af" providerId="ADAL" clId="{64D22CCA-7D78-404F-8213-FF1CC9D26D89}" dt="2023-11-07T05:41:52.820" v="3793" actId="20577"/>
      <pc:docMkLst>
        <pc:docMk/>
      </pc:docMkLst>
      <pc:sldChg chg="del ord">
        <pc:chgData name="Hashimoto, Chie / 橋本　知依" userId="d974ff01-1f92-419a-ba7c-6fd3fb8463af" providerId="ADAL" clId="{64D22CCA-7D78-404F-8213-FF1CC9D26D89}" dt="2023-11-07T00:59:48.053" v="2028" actId="47"/>
        <pc:sldMkLst>
          <pc:docMk/>
          <pc:sldMk cId="1571775979" sldId="325"/>
        </pc:sldMkLst>
      </pc:sldChg>
      <pc:sldChg chg="del ord">
        <pc:chgData name="Hashimoto, Chie / 橋本　知依" userId="d974ff01-1f92-419a-ba7c-6fd3fb8463af" providerId="ADAL" clId="{64D22CCA-7D78-404F-8213-FF1CC9D26D89}" dt="2023-11-07T00:59:48.053" v="2028" actId="47"/>
        <pc:sldMkLst>
          <pc:docMk/>
          <pc:sldMk cId="3792151018" sldId="331"/>
        </pc:sldMkLst>
      </pc:sldChg>
      <pc:sldChg chg="del ord">
        <pc:chgData name="Hashimoto, Chie / 橋本　知依" userId="d974ff01-1f92-419a-ba7c-6fd3fb8463af" providerId="ADAL" clId="{64D22CCA-7D78-404F-8213-FF1CC9D26D89}" dt="2023-11-07T00:59:48.053" v="2028" actId="47"/>
        <pc:sldMkLst>
          <pc:docMk/>
          <pc:sldMk cId="894165318" sldId="335"/>
        </pc:sldMkLst>
      </pc:sldChg>
      <pc:sldChg chg="addSp delSp modSp mod">
        <pc:chgData name="Hashimoto, Chie / 橋本　知依" userId="d974ff01-1f92-419a-ba7c-6fd3fb8463af" providerId="ADAL" clId="{64D22CCA-7D78-404F-8213-FF1CC9D26D89}" dt="2023-11-07T05:37:56.683" v="3673" actId="1076"/>
        <pc:sldMkLst>
          <pc:docMk/>
          <pc:sldMk cId="387756159" sldId="336"/>
        </pc:sldMkLst>
      </pc:sldChg>
      <pc:sldChg chg="addSp delSp modSp add mod">
        <pc:chgData name="Hashimoto, Chie / 橋本　知依" userId="d974ff01-1f92-419a-ba7c-6fd3fb8463af" providerId="ADAL" clId="{64D22CCA-7D78-404F-8213-FF1CC9D26D89}" dt="2023-11-07T04:59:19.708" v="2820" actId="20577"/>
        <pc:sldMkLst>
          <pc:docMk/>
          <pc:sldMk cId="2278173" sldId="337"/>
        </pc:sldMkLst>
      </pc:sldChg>
      <pc:sldChg chg="addSp delSp modSp add mod">
        <pc:chgData name="Hashimoto, Chie / 橋本　知依" userId="d974ff01-1f92-419a-ba7c-6fd3fb8463af" providerId="ADAL" clId="{64D22CCA-7D78-404F-8213-FF1CC9D26D89}" dt="2023-11-07T05:04:34.792" v="2835" actId="20577"/>
        <pc:sldMkLst>
          <pc:docMk/>
          <pc:sldMk cId="610923321" sldId="338"/>
        </pc:sldMkLst>
      </pc:sldChg>
      <pc:sldChg chg="addSp delSp modSp add mod">
        <pc:chgData name="Hashimoto, Chie / 橋本　知依" userId="d974ff01-1f92-419a-ba7c-6fd3fb8463af" providerId="ADAL" clId="{64D22CCA-7D78-404F-8213-FF1CC9D26D89}" dt="2023-11-07T05:05:48.414" v="2890" actId="1076"/>
        <pc:sldMkLst>
          <pc:docMk/>
          <pc:sldMk cId="546968355" sldId="339"/>
        </pc:sldMkLst>
      </pc:sldChg>
      <pc:sldChg chg="addSp delSp modSp new mod ord">
        <pc:chgData name="Hashimoto, Chie / 橋本　知依" userId="d974ff01-1f92-419a-ba7c-6fd3fb8463af" providerId="ADAL" clId="{64D22CCA-7D78-404F-8213-FF1CC9D26D89}" dt="2023-11-07T05:41:52.820" v="3793" actId="20577"/>
        <pc:sldMkLst>
          <pc:docMk/>
          <pc:sldMk cId="2875237215" sldId="340"/>
        </pc:sldMkLst>
      </pc:sldChg>
    </pc:docChg>
  </pc:docChgLst>
  <pc:docChgLst>
    <pc:chgData name="Hashimoto, Chie / 橋本　知依" userId="d974ff01-1f92-419a-ba7c-6fd3fb8463af" providerId="ADAL" clId="{CEC69B72-61DE-432E-9045-BEB07D4FEFC8}"/>
    <pc:docChg chg="undo custSel addSld delSld modSld sldOrd">
      <pc:chgData name="Hashimoto, Chie / 橋本　知依" userId="d974ff01-1f92-419a-ba7c-6fd3fb8463af" providerId="ADAL" clId="{CEC69B72-61DE-432E-9045-BEB07D4FEFC8}" dt="2023-09-26T07:13:57.476" v="7226" actId="20577"/>
      <pc:docMkLst>
        <pc:docMk/>
      </pc:docMkLst>
      <pc:sldChg chg="modSp mod">
        <pc:chgData name="Hashimoto, Chie / 橋本　知依" userId="d974ff01-1f92-419a-ba7c-6fd3fb8463af" providerId="ADAL" clId="{CEC69B72-61DE-432E-9045-BEB07D4FEFC8}" dt="2023-09-25T23:47:02.113" v="3717" actId="20577"/>
        <pc:sldMkLst>
          <pc:docMk/>
          <pc:sldMk cId="3840699567" sldId="303"/>
        </pc:sldMkLst>
      </pc:sldChg>
      <pc:sldChg chg="addSp delSp modSp mod">
        <pc:chgData name="Hashimoto, Chie / 橋本　知依" userId="d974ff01-1f92-419a-ba7c-6fd3fb8463af" providerId="ADAL" clId="{CEC69B72-61DE-432E-9045-BEB07D4FEFC8}" dt="2023-09-25T23:47:09.313" v="3728" actId="20577"/>
        <pc:sldMkLst>
          <pc:docMk/>
          <pc:sldMk cId="509033882" sldId="305"/>
        </pc:sldMkLst>
      </pc:sldChg>
      <pc:sldChg chg="del">
        <pc:chgData name="Hashimoto, Chie / 橋本　知依" userId="d974ff01-1f92-419a-ba7c-6fd3fb8463af" providerId="ADAL" clId="{CEC69B72-61DE-432E-9045-BEB07D4FEFC8}" dt="2023-09-12T09:25:50.954" v="3352" actId="47"/>
        <pc:sldMkLst>
          <pc:docMk/>
          <pc:sldMk cId="447668987" sldId="317"/>
        </pc:sldMkLst>
      </pc:sldChg>
      <pc:sldChg chg="del">
        <pc:chgData name="Hashimoto, Chie / 橋本　知依" userId="d974ff01-1f92-419a-ba7c-6fd3fb8463af" providerId="ADAL" clId="{CEC69B72-61DE-432E-9045-BEB07D4FEFC8}" dt="2023-09-12T09:25:50.954" v="3352" actId="47"/>
        <pc:sldMkLst>
          <pc:docMk/>
          <pc:sldMk cId="1313864603" sldId="318"/>
        </pc:sldMkLst>
      </pc:sldChg>
      <pc:sldChg chg="del">
        <pc:chgData name="Hashimoto, Chie / 橋本　知依" userId="d974ff01-1f92-419a-ba7c-6fd3fb8463af" providerId="ADAL" clId="{CEC69B72-61DE-432E-9045-BEB07D4FEFC8}" dt="2023-09-12T09:25:50.954" v="3352" actId="47"/>
        <pc:sldMkLst>
          <pc:docMk/>
          <pc:sldMk cId="3501336745" sldId="319"/>
        </pc:sldMkLst>
      </pc:sldChg>
      <pc:sldChg chg="del">
        <pc:chgData name="Hashimoto, Chie / 橋本　知依" userId="d974ff01-1f92-419a-ba7c-6fd3fb8463af" providerId="ADAL" clId="{CEC69B72-61DE-432E-9045-BEB07D4FEFC8}" dt="2023-09-12T09:25:50.954" v="3352" actId="47"/>
        <pc:sldMkLst>
          <pc:docMk/>
          <pc:sldMk cId="1885235102" sldId="320"/>
        </pc:sldMkLst>
      </pc:sldChg>
      <pc:sldChg chg="del">
        <pc:chgData name="Hashimoto, Chie / 橋本　知依" userId="d974ff01-1f92-419a-ba7c-6fd3fb8463af" providerId="ADAL" clId="{CEC69B72-61DE-432E-9045-BEB07D4FEFC8}" dt="2023-09-12T09:25:50.954" v="3352" actId="47"/>
        <pc:sldMkLst>
          <pc:docMk/>
          <pc:sldMk cId="3692902404" sldId="321"/>
        </pc:sldMkLst>
      </pc:sldChg>
      <pc:sldChg chg="del">
        <pc:chgData name="Hashimoto, Chie / 橋本　知依" userId="d974ff01-1f92-419a-ba7c-6fd3fb8463af" providerId="ADAL" clId="{CEC69B72-61DE-432E-9045-BEB07D4FEFC8}" dt="2023-09-12T09:25:50.954" v="3352" actId="47"/>
        <pc:sldMkLst>
          <pc:docMk/>
          <pc:sldMk cId="1151300994" sldId="322"/>
        </pc:sldMkLst>
      </pc:sldChg>
      <pc:sldChg chg="del">
        <pc:chgData name="Hashimoto, Chie / 橋本　知依" userId="d974ff01-1f92-419a-ba7c-6fd3fb8463af" providerId="ADAL" clId="{CEC69B72-61DE-432E-9045-BEB07D4FEFC8}" dt="2023-09-12T09:25:50.954" v="3352" actId="47"/>
        <pc:sldMkLst>
          <pc:docMk/>
          <pc:sldMk cId="2191921413" sldId="323"/>
        </pc:sldMkLst>
      </pc:sldChg>
      <pc:sldChg chg="del">
        <pc:chgData name="Hashimoto, Chie / 橋本　知依" userId="d974ff01-1f92-419a-ba7c-6fd3fb8463af" providerId="ADAL" clId="{CEC69B72-61DE-432E-9045-BEB07D4FEFC8}" dt="2023-09-12T09:25:50.954" v="3352" actId="47"/>
        <pc:sldMkLst>
          <pc:docMk/>
          <pc:sldMk cId="1149495715" sldId="324"/>
        </pc:sldMkLst>
      </pc:sldChg>
      <pc:sldChg chg="addSp delSp modSp new mod">
        <pc:chgData name="Hashimoto, Chie / 橋本　知依" userId="d974ff01-1f92-419a-ba7c-6fd3fb8463af" providerId="ADAL" clId="{CEC69B72-61DE-432E-9045-BEB07D4FEFC8}" dt="2023-09-26T07:11:56.057" v="7166" actId="14100"/>
        <pc:sldMkLst>
          <pc:docMk/>
          <pc:sldMk cId="1571775979" sldId="325"/>
        </pc:sldMkLst>
      </pc:sldChg>
      <pc:sldChg chg="addSp delSp modSp add mod ord">
        <pc:chgData name="Hashimoto, Chie / 橋本　知依" userId="d974ff01-1f92-419a-ba7c-6fd3fb8463af" providerId="ADAL" clId="{CEC69B72-61DE-432E-9045-BEB07D4FEFC8}" dt="2023-09-26T07:08:12.304" v="7045" actId="20577"/>
        <pc:sldMkLst>
          <pc:docMk/>
          <pc:sldMk cId="2150662362" sldId="326"/>
        </pc:sldMkLst>
      </pc:sldChg>
      <pc:sldChg chg="addSp delSp modSp add mod">
        <pc:chgData name="Hashimoto, Chie / 橋本　知依" userId="d974ff01-1f92-419a-ba7c-6fd3fb8463af" providerId="ADAL" clId="{CEC69B72-61DE-432E-9045-BEB07D4FEFC8}" dt="2023-09-26T07:12:51.247" v="7174" actId="20577"/>
        <pc:sldMkLst>
          <pc:docMk/>
          <pc:sldMk cId="3001792241" sldId="327"/>
        </pc:sldMkLst>
      </pc:sldChg>
      <pc:sldChg chg="addSp delSp modSp add mod">
        <pc:chgData name="Hashimoto, Chie / 橋本　知依" userId="d974ff01-1f92-419a-ba7c-6fd3fb8463af" providerId="ADAL" clId="{CEC69B72-61DE-432E-9045-BEB07D4FEFC8}" dt="2023-09-26T07:08:35.379" v="7067" actId="20577"/>
        <pc:sldMkLst>
          <pc:docMk/>
          <pc:sldMk cId="3855689316" sldId="328"/>
        </pc:sldMkLst>
      </pc:sldChg>
      <pc:sldChg chg="delSp new del mod">
        <pc:chgData name="Hashimoto, Chie / 橋本　知依" userId="d974ff01-1f92-419a-ba7c-6fd3fb8463af" providerId="ADAL" clId="{CEC69B72-61DE-432E-9045-BEB07D4FEFC8}" dt="2023-09-25T23:47:30.211" v="3731" actId="47"/>
        <pc:sldMkLst>
          <pc:docMk/>
          <pc:sldMk cId="981623921" sldId="329"/>
        </pc:sldMkLst>
      </pc:sldChg>
      <pc:sldChg chg="addSp delSp modSp add del mod">
        <pc:chgData name="Hashimoto, Chie / 橋本　知依" userId="d974ff01-1f92-419a-ba7c-6fd3fb8463af" providerId="ADAL" clId="{CEC69B72-61DE-432E-9045-BEB07D4FEFC8}" dt="2023-09-26T07:07:22.327" v="6996" actId="47"/>
        <pc:sldMkLst>
          <pc:docMk/>
          <pc:sldMk cId="1541515246" sldId="329"/>
        </pc:sldMkLst>
      </pc:sldChg>
      <pc:sldChg chg="addSp modSp add del mod">
        <pc:chgData name="Hashimoto, Chie / 橋本　知依" userId="d974ff01-1f92-419a-ba7c-6fd3fb8463af" providerId="ADAL" clId="{CEC69B72-61DE-432E-9045-BEB07D4FEFC8}" dt="2023-09-26T07:04:45.565" v="6953" actId="47"/>
        <pc:sldMkLst>
          <pc:docMk/>
          <pc:sldMk cId="2043304112" sldId="330"/>
        </pc:sldMkLst>
      </pc:sldChg>
      <pc:sldChg chg="addSp delSp modSp add mod">
        <pc:chgData name="Hashimoto, Chie / 橋本　知依" userId="d974ff01-1f92-419a-ba7c-6fd3fb8463af" providerId="ADAL" clId="{CEC69B72-61DE-432E-9045-BEB07D4FEFC8}" dt="2023-09-26T07:13:57.476" v="7226" actId="20577"/>
        <pc:sldMkLst>
          <pc:docMk/>
          <pc:sldMk cId="3792151018" sldId="331"/>
        </pc:sldMkLst>
      </pc:sldChg>
      <pc:sldChg chg="addSp delSp modSp add mod">
        <pc:chgData name="Hashimoto, Chie / 橋本　知依" userId="d974ff01-1f92-419a-ba7c-6fd3fb8463af" providerId="ADAL" clId="{CEC69B72-61DE-432E-9045-BEB07D4FEFC8}" dt="2023-09-26T07:09:18.194" v="7071" actId="20577"/>
        <pc:sldMkLst>
          <pc:docMk/>
          <pc:sldMk cId="2146032486" sldId="332"/>
        </pc:sldMkLst>
      </pc:sldChg>
      <pc:sldChg chg="new del">
        <pc:chgData name="Hashimoto, Chie / 橋本　知依" userId="d974ff01-1f92-419a-ba7c-6fd3fb8463af" providerId="ADAL" clId="{CEC69B72-61DE-432E-9045-BEB07D4FEFC8}" dt="2023-09-26T01:54:57.112" v="5541" actId="47"/>
        <pc:sldMkLst>
          <pc:docMk/>
          <pc:sldMk cId="3764789913" sldId="332"/>
        </pc:sldMkLst>
      </pc:sldChg>
      <pc:sldChg chg="addSp delSp modSp add mod">
        <pc:chgData name="Hashimoto, Chie / 橋本　知依" userId="d974ff01-1f92-419a-ba7c-6fd3fb8463af" providerId="ADAL" clId="{CEC69B72-61DE-432E-9045-BEB07D4FEFC8}" dt="2023-09-26T07:09:20.217" v="7073" actId="20577"/>
        <pc:sldMkLst>
          <pc:docMk/>
          <pc:sldMk cId="2241326893" sldId="333"/>
        </pc:sldMkLst>
      </pc:sldChg>
      <pc:sldChg chg="addSp delSp new del mod">
        <pc:chgData name="Hashimoto, Chie / 橋本　知依" userId="d974ff01-1f92-419a-ba7c-6fd3fb8463af" providerId="ADAL" clId="{CEC69B72-61DE-432E-9045-BEB07D4FEFC8}" dt="2023-09-26T05:52:10.193" v="6598" actId="47"/>
        <pc:sldMkLst>
          <pc:docMk/>
          <pc:sldMk cId="2862120742" sldId="334"/>
        </pc:sldMkLst>
      </pc:sldChg>
      <pc:sldChg chg="addSp delSp modSp add mod">
        <pc:chgData name="Hashimoto, Chie / 橋本　知依" userId="d974ff01-1f92-419a-ba7c-6fd3fb8463af" providerId="ADAL" clId="{CEC69B72-61DE-432E-9045-BEB07D4FEFC8}" dt="2023-09-26T05:58:15.272" v="6950" actId="14100"/>
        <pc:sldMkLst>
          <pc:docMk/>
          <pc:sldMk cId="2257314426" sldId="335"/>
        </pc:sldMkLst>
      </pc:sldChg>
    </pc:docChg>
  </pc:docChgLst>
  <pc:docChgLst>
    <pc:chgData name="Hashimoto, Chie / 橋本　知依" userId="d974ff01-1f92-419a-ba7c-6fd3fb8463af" providerId="ADAL" clId="{DC4F76C9-0EAF-4DE9-9E69-1F02149C8879}"/>
    <pc:docChg chg="undo custSel addSld modSld">
      <pc:chgData name="Hashimoto, Chie / 橋本　知依" userId="d974ff01-1f92-419a-ba7c-6fd3fb8463af" providerId="ADAL" clId="{DC4F76C9-0EAF-4DE9-9E69-1F02149C8879}" dt="2025-04-25T05:57:57.966" v="775" actId="20577"/>
      <pc:docMkLst>
        <pc:docMk/>
      </pc:docMkLst>
      <pc:sldChg chg="modSp mod">
        <pc:chgData name="Hashimoto, Chie / 橋本　知依" userId="d974ff01-1f92-419a-ba7c-6fd3fb8463af" providerId="ADAL" clId="{DC4F76C9-0EAF-4DE9-9E69-1F02149C8879}" dt="2025-04-25T02:29:04.122" v="4" actId="20577"/>
        <pc:sldMkLst>
          <pc:docMk/>
          <pc:sldMk cId="3840699567" sldId="303"/>
        </pc:sldMkLst>
        <pc:spChg chg="mod">
          <ac:chgData name="Hashimoto, Chie / 橋本　知依" userId="d974ff01-1f92-419a-ba7c-6fd3fb8463af" providerId="ADAL" clId="{DC4F76C9-0EAF-4DE9-9E69-1F02149C8879}" dt="2025-04-25T02:29:04.122" v="4" actId="20577"/>
          <ac:spMkLst>
            <pc:docMk/>
            <pc:sldMk cId="3840699567" sldId="303"/>
            <ac:spMk id="3" creationId="{530A82E1-8E0D-434A-9DF4-7C2ABD1A07A1}"/>
          </ac:spMkLst>
        </pc:spChg>
      </pc:sldChg>
      <pc:sldChg chg="modSp mod">
        <pc:chgData name="Hashimoto, Chie / 橋本　知依" userId="d974ff01-1f92-419a-ba7c-6fd3fb8463af" providerId="ADAL" clId="{DC4F76C9-0EAF-4DE9-9E69-1F02149C8879}" dt="2025-04-25T05:57:57.966" v="775" actId="20577"/>
        <pc:sldMkLst>
          <pc:docMk/>
          <pc:sldMk cId="509033882" sldId="305"/>
        </pc:sldMkLst>
        <pc:spChg chg="mod">
          <ac:chgData name="Hashimoto, Chie / 橋本　知依" userId="d974ff01-1f92-419a-ba7c-6fd3fb8463af" providerId="ADAL" clId="{DC4F76C9-0EAF-4DE9-9E69-1F02149C8879}" dt="2025-04-25T02:29:14.164" v="14" actId="20577"/>
          <ac:spMkLst>
            <pc:docMk/>
            <pc:sldMk cId="509033882" sldId="305"/>
            <ac:spMk id="6" creationId="{531B4B9D-12EA-4BC5-4859-8E23CDDB1A22}"/>
          </ac:spMkLst>
        </pc:spChg>
        <pc:graphicFrameChg chg="mod modGraphic">
          <ac:chgData name="Hashimoto, Chie / 橋本　知依" userId="d974ff01-1f92-419a-ba7c-6fd3fb8463af" providerId="ADAL" clId="{DC4F76C9-0EAF-4DE9-9E69-1F02149C8879}" dt="2025-04-25T05:57:57.966" v="775" actId="20577"/>
          <ac:graphicFrameMkLst>
            <pc:docMk/>
            <pc:sldMk cId="509033882" sldId="305"/>
            <ac:graphicFrameMk id="7" creationId="{3774537A-4E85-129E-D5F4-4CBB93CF43D9}"/>
          </ac:graphicFrameMkLst>
        </pc:graphicFrameChg>
      </pc:sldChg>
      <pc:sldChg chg="addSp delSp modSp mod">
        <pc:chgData name="Hashimoto, Chie / 橋本　知依" userId="d974ff01-1f92-419a-ba7c-6fd3fb8463af" providerId="ADAL" clId="{DC4F76C9-0EAF-4DE9-9E69-1F02149C8879}" dt="2025-04-25T05:51:56.284" v="542" actId="478"/>
        <pc:sldMkLst>
          <pc:docMk/>
          <pc:sldMk cId="2391100734" sldId="2146847946"/>
        </pc:sldMkLst>
        <pc:graphicFrameChg chg="mod modGraphic">
          <ac:chgData name="Hashimoto, Chie / 橋本　知依" userId="d974ff01-1f92-419a-ba7c-6fd3fb8463af" providerId="ADAL" clId="{DC4F76C9-0EAF-4DE9-9E69-1F02149C8879}" dt="2025-04-25T05:48:09.146" v="539" actId="14734"/>
          <ac:graphicFrameMkLst>
            <pc:docMk/>
            <pc:sldMk cId="2391100734" sldId="2146847946"/>
            <ac:graphicFrameMk id="8" creationId="{ECC55799-8A40-73C3-A7AA-067A8F7ED691}"/>
          </ac:graphicFrameMkLst>
        </pc:graphicFrameChg>
      </pc:sldChg>
      <pc:sldChg chg="delSp modSp add mod">
        <pc:chgData name="Hashimoto, Chie / 橋本　知依" userId="d974ff01-1f92-419a-ba7c-6fd3fb8463af" providerId="ADAL" clId="{DC4F76C9-0EAF-4DE9-9E69-1F02149C8879}" dt="2025-04-25T05:57:14.544" v="764" actId="20577"/>
        <pc:sldMkLst>
          <pc:docMk/>
          <pc:sldMk cId="2230671646" sldId="2146847947"/>
        </pc:sldMkLst>
        <pc:graphicFrameChg chg="mod modGraphic">
          <ac:chgData name="Hashimoto, Chie / 橋本　知依" userId="d974ff01-1f92-419a-ba7c-6fd3fb8463af" providerId="ADAL" clId="{DC4F76C9-0EAF-4DE9-9E69-1F02149C8879}" dt="2025-04-25T05:57:14.544" v="764" actId="20577"/>
          <ac:graphicFrameMkLst>
            <pc:docMk/>
            <pc:sldMk cId="2230671646" sldId="2146847947"/>
            <ac:graphicFrameMk id="8" creationId="{D27947EB-4999-D820-9417-1B8713F561F2}"/>
          </ac:graphicFrameMkLst>
        </pc:graphicFrameChg>
      </pc:sldChg>
    </pc:docChg>
  </pc:docChgLst>
  <pc:docChgLst>
    <pc:chgData name="Hashimoto, Chie / 橋本　知依" userId="d974ff01-1f92-419a-ba7c-6fd3fb8463af" providerId="ADAL" clId="{55FE0D8E-C4C8-46EE-B68F-6C786D0A64CA}"/>
    <pc:docChg chg="undo custSel modSld">
      <pc:chgData name="Hashimoto, Chie / 橋本　知依" userId="d974ff01-1f92-419a-ba7c-6fd3fb8463af" providerId="ADAL" clId="{55FE0D8E-C4C8-46EE-B68F-6C786D0A64CA}" dt="2024-10-22T04:47:33.559" v="529" actId="6549"/>
      <pc:docMkLst>
        <pc:docMk/>
      </pc:docMkLst>
      <pc:sldChg chg="modSp mod">
        <pc:chgData name="Hashimoto, Chie / 橋本　知依" userId="d974ff01-1f92-419a-ba7c-6fd3fb8463af" providerId="ADAL" clId="{55FE0D8E-C4C8-46EE-B68F-6C786D0A64CA}" dt="2024-10-22T04:42:38.785" v="4" actId="20577"/>
        <pc:sldMkLst>
          <pc:docMk/>
          <pc:sldMk cId="3840699567" sldId="303"/>
        </pc:sldMkLst>
      </pc:sldChg>
      <pc:sldChg chg="modSp mod">
        <pc:chgData name="Hashimoto, Chie / 橋本　知依" userId="d974ff01-1f92-419a-ba7c-6fd3fb8463af" providerId="ADAL" clId="{55FE0D8E-C4C8-46EE-B68F-6C786D0A64CA}" dt="2024-10-22T04:47:33.559" v="529" actId="6549"/>
        <pc:sldMkLst>
          <pc:docMk/>
          <pc:sldMk cId="509033882" sldId="305"/>
        </pc:sldMkLst>
      </pc:sldChg>
      <pc:sldChg chg="addSp delSp modSp mod">
        <pc:chgData name="Hashimoto, Chie / 橋本　知依" userId="d974ff01-1f92-419a-ba7c-6fd3fb8463af" providerId="ADAL" clId="{55FE0D8E-C4C8-46EE-B68F-6C786D0A64CA}" dt="2024-10-22T04:47:07.112" v="524" actId="14734"/>
        <pc:sldMkLst>
          <pc:docMk/>
          <pc:sldMk cId="790412647" sldId="2146847943"/>
        </pc:sldMkLst>
      </pc:sldChg>
    </pc:docChg>
  </pc:docChgLst>
  <pc:docChgLst>
    <pc:chgData name="Hashimoto, Chie / 橋本　知依" userId="d974ff01-1f92-419a-ba7c-6fd3fb8463af" providerId="ADAL" clId="{A94DE872-B438-4758-9E9D-1152B4BFB80C}"/>
    <pc:docChg chg="custSel addSld modSld">
      <pc:chgData name="Hashimoto, Chie / 橋本　知依" userId="d974ff01-1f92-419a-ba7c-6fd3fb8463af" providerId="ADAL" clId="{A94DE872-B438-4758-9E9D-1152B4BFB80C}" dt="2024-03-05T04:38:52.023" v="683" actId="20577"/>
      <pc:docMkLst>
        <pc:docMk/>
      </pc:docMkLst>
      <pc:sldChg chg="modSp mod">
        <pc:chgData name="Hashimoto, Chie / 橋本　知依" userId="d974ff01-1f92-419a-ba7c-6fd3fb8463af" providerId="ADAL" clId="{A94DE872-B438-4758-9E9D-1152B4BFB80C}" dt="2024-03-05T04:35:09.938" v="547" actId="20577"/>
        <pc:sldMkLst>
          <pc:docMk/>
          <pc:sldMk cId="3840699567" sldId="303"/>
        </pc:sldMkLst>
      </pc:sldChg>
      <pc:sldChg chg="addSp delSp modSp mod">
        <pc:chgData name="Hashimoto, Chie / 橋本　知依" userId="d974ff01-1f92-419a-ba7c-6fd3fb8463af" providerId="ADAL" clId="{A94DE872-B438-4758-9E9D-1152B4BFB80C}" dt="2024-02-26T07:35:19.920" v="61" actId="20577"/>
        <pc:sldMkLst>
          <pc:docMk/>
          <pc:sldMk cId="546968355" sldId="339"/>
        </pc:sldMkLst>
      </pc:sldChg>
      <pc:sldChg chg="addSp delSp modSp mod">
        <pc:chgData name="Hashimoto, Chie / 橋本　知依" userId="d974ff01-1f92-419a-ba7c-6fd3fb8463af" providerId="ADAL" clId="{A94DE872-B438-4758-9E9D-1152B4BFB80C}" dt="2024-02-26T07:34:55.427" v="48" actId="478"/>
        <pc:sldMkLst>
          <pc:docMk/>
          <pc:sldMk cId="736235912" sldId="342"/>
        </pc:sldMkLst>
      </pc:sldChg>
      <pc:sldChg chg="addSp delSp modSp mod">
        <pc:chgData name="Hashimoto, Chie / 橋本　知依" userId="d974ff01-1f92-419a-ba7c-6fd3fb8463af" providerId="ADAL" clId="{A94DE872-B438-4758-9E9D-1152B4BFB80C}" dt="2024-03-05T04:38:52.023" v="683" actId="20577"/>
        <pc:sldMkLst>
          <pc:docMk/>
          <pc:sldMk cId="2738866523" sldId="343"/>
        </pc:sldMkLst>
      </pc:sldChg>
      <pc:sldChg chg="addSp delSp modSp mod">
        <pc:chgData name="Hashimoto, Chie / 橋本　知依" userId="d974ff01-1f92-419a-ba7c-6fd3fb8463af" providerId="ADAL" clId="{A94DE872-B438-4758-9E9D-1152B4BFB80C}" dt="2024-02-26T07:34:56.930" v="49" actId="478"/>
        <pc:sldMkLst>
          <pc:docMk/>
          <pc:sldMk cId="2695599913" sldId="344"/>
        </pc:sldMkLst>
      </pc:sldChg>
      <pc:sldChg chg="addSp delSp modSp add mod">
        <pc:chgData name="Hashimoto, Chie / 橋本　知依" userId="d974ff01-1f92-419a-ba7c-6fd3fb8463af" providerId="ADAL" clId="{A94DE872-B438-4758-9E9D-1152B4BFB80C}" dt="2024-02-26T07:41:19.293" v="538" actId="14100"/>
        <pc:sldMkLst>
          <pc:docMk/>
          <pc:sldMk cId="806417133" sldId="345"/>
        </pc:sldMkLst>
      </pc:sldChg>
    </pc:docChg>
  </pc:docChgLst>
  <pc:docChgLst>
    <pc:chgData name="Hashimoto, Chie / 橋本　知依" userId="d974ff01-1f92-419a-ba7c-6fd3fb8463af" providerId="ADAL" clId="{8C8E33F1-2A94-4E3A-9FDA-C81D3E168450}"/>
    <pc:docChg chg="undo custSel addSld delSld modSld">
      <pc:chgData name="Hashimoto, Chie / 橋本　知依" userId="d974ff01-1f92-419a-ba7c-6fd3fb8463af" providerId="ADAL" clId="{8C8E33F1-2A94-4E3A-9FDA-C81D3E168450}" dt="2025-01-14T05:07:13.800" v="1454" actId="20577"/>
      <pc:docMkLst>
        <pc:docMk/>
      </pc:docMkLst>
      <pc:sldChg chg="del">
        <pc:chgData name="Hashimoto, Chie / 橋本　知依" userId="d974ff01-1f92-419a-ba7c-6fd3fb8463af" providerId="ADAL" clId="{8C8E33F1-2A94-4E3A-9FDA-C81D3E168450}" dt="2024-12-23T00:46:06.145" v="12" actId="47"/>
        <pc:sldMkLst>
          <pc:docMk/>
          <pc:sldMk cId="790412647" sldId="2146847943"/>
        </pc:sldMkLst>
      </pc:sldChg>
      <pc:sldChg chg="modSp mod">
        <pc:chgData name="Hashimoto, Chie / 橋本　知依" userId="d974ff01-1f92-419a-ba7c-6fd3fb8463af" providerId="ADAL" clId="{8C8E33F1-2A94-4E3A-9FDA-C81D3E168450}" dt="2024-12-23T00:57:02.810" v="190" actId="20577"/>
        <pc:sldMkLst>
          <pc:docMk/>
          <pc:sldMk cId="3729070324" sldId="2146847944"/>
        </pc:sldMkLst>
      </pc:sldChg>
      <pc:sldChg chg="addSp delSp modSp add mod">
        <pc:chgData name="Hashimoto, Chie / 橋本　知依" userId="d974ff01-1f92-419a-ba7c-6fd3fb8463af" providerId="ADAL" clId="{8C8E33F1-2A94-4E3A-9FDA-C81D3E168450}" dt="2024-12-23T00:55:41.067" v="188" actId="14734"/>
        <pc:sldMkLst>
          <pc:docMk/>
          <pc:sldMk cId="1833086802" sldId="2146847945"/>
        </pc:sldMkLst>
      </pc:sldChg>
      <pc:sldChg chg="del">
        <pc:chgData name="Hashimoto, Chie / 橋本　知依" userId="d974ff01-1f92-419a-ba7c-6fd3fb8463af" providerId="ADAL" clId="{8C8E33F1-2A94-4E3A-9FDA-C81D3E168450}" dt="2024-12-23T00:46:07.057" v="13" actId="47"/>
        <pc:sldMkLst>
          <pc:docMk/>
          <pc:sldMk cId="3031831963" sldId="2146847945"/>
        </pc:sldMkLst>
      </pc:sldChg>
      <pc:sldChg chg="addSp delSp modSp add mod">
        <pc:chgData name="Hashimoto, Chie / 橋本　知依" userId="d974ff01-1f92-419a-ba7c-6fd3fb8463af" providerId="ADAL" clId="{8C8E33F1-2A94-4E3A-9FDA-C81D3E168450}" dt="2025-01-14T04:59:09.348" v="1440" actId="20577"/>
        <pc:sldMkLst>
          <pc:docMk/>
          <pc:sldMk cId="2090924963" sldId="2146847946"/>
        </pc:sldMkLst>
      </pc:sldChg>
      <pc:sldChg chg="del">
        <pc:chgData name="Hashimoto, Chie / 橋本　知依" userId="d974ff01-1f92-419a-ba7c-6fd3fb8463af" providerId="ADAL" clId="{8C8E33F1-2A94-4E3A-9FDA-C81D3E168450}" dt="2024-12-23T00:46:07.801" v="14" actId="47"/>
        <pc:sldMkLst>
          <pc:docMk/>
          <pc:sldMk cId="2555239473" sldId="2146847947"/>
        </pc:sldMkLst>
      </pc:sldChg>
    </pc:docChg>
  </pc:docChgLst>
  <pc:docChgLst>
    <pc:chgData name="Hashimoto, Chie / 橋本　知依" userId="d974ff01-1f92-419a-ba7c-6fd3fb8463af" providerId="ADAL" clId="{E021ADD4-3CC0-4382-9231-FF3ACE879917}"/>
    <pc:docChg chg="undo custSel delSld modSld">
      <pc:chgData name="Hashimoto, Chie / 橋本　知依" userId="d974ff01-1f92-419a-ba7c-6fd3fb8463af" providerId="ADAL" clId="{E021ADD4-3CC0-4382-9231-FF3ACE879917}" dt="2024-10-08T07:28:46.600" v="527" actId="20577"/>
      <pc:docMkLst>
        <pc:docMk/>
      </pc:docMkLst>
      <pc:sldChg chg="addSp delSp modSp mod">
        <pc:chgData name="Hashimoto, Chie / 橋本　知依" userId="d974ff01-1f92-419a-ba7c-6fd3fb8463af" providerId="ADAL" clId="{E021ADD4-3CC0-4382-9231-FF3ACE879917}" dt="2024-10-08T07:27:38.837" v="507" actId="732"/>
        <pc:sldMkLst>
          <pc:docMk/>
          <pc:sldMk cId="790412647" sldId="2146847943"/>
        </pc:sldMkLst>
      </pc:sldChg>
      <pc:sldChg chg="delSp modSp del mod">
        <pc:chgData name="Hashimoto, Chie / 橋本　知依" userId="d974ff01-1f92-419a-ba7c-6fd3fb8463af" providerId="ADAL" clId="{E021ADD4-3CC0-4382-9231-FF3ACE879917}" dt="2024-10-08T07:27:43.693" v="508" actId="47"/>
        <pc:sldMkLst>
          <pc:docMk/>
          <pc:sldMk cId="2833752695" sldId="2146847947"/>
        </pc:sldMkLst>
      </pc:sldChg>
    </pc:docChg>
  </pc:docChgLst>
  <pc:docChgLst>
    <pc:chgData name="Hashimoto, Chie / 橋本　知依" userId="d974ff01-1f92-419a-ba7c-6fd3fb8463af" providerId="ADAL" clId="{7F15A138-B919-4505-9D5E-BC018F417834}"/>
    <pc:docChg chg="undo custSel addSld modSld">
      <pc:chgData name="Hashimoto, Chie / 橋本　知依" userId="d974ff01-1f92-419a-ba7c-6fd3fb8463af" providerId="ADAL" clId="{7F15A138-B919-4505-9D5E-BC018F417834}" dt="2024-02-08T06:17:32.167" v="1881" actId="20577"/>
      <pc:docMkLst>
        <pc:docMk/>
      </pc:docMkLst>
      <pc:sldChg chg="addSp delSp modSp mod">
        <pc:chgData name="Hashimoto, Chie / 橋本　知依" userId="d974ff01-1f92-419a-ba7c-6fd3fb8463af" providerId="ADAL" clId="{7F15A138-B919-4505-9D5E-BC018F417834}" dt="2024-02-08T05:56:19.818" v="1434" actId="20577"/>
        <pc:sldMkLst>
          <pc:docMk/>
          <pc:sldMk cId="546968355" sldId="339"/>
        </pc:sldMkLst>
      </pc:sldChg>
      <pc:sldChg chg="addSp delSp modSp mod">
        <pc:chgData name="Hashimoto, Chie / 橋本　知依" userId="d974ff01-1f92-419a-ba7c-6fd3fb8463af" providerId="ADAL" clId="{7F15A138-B919-4505-9D5E-BC018F417834}" dt="2024-02-08T06:14:43.078" v="1873" actId="1076"/>
        <pc:sldMkLst>
          <pc:docMk/>
          <pc:sldMk cId="736235912" sldId="342"/>
        </pc:sldMkLst>
      </pc:sldChg>
      <pc:sldChg chg="delSp modSp mod">
        <pc:chgData name="Hashimoto, Chie / 橋本　知依" userId="d974ff01-1f92-419a-ba7c-6fd3fb8463af" providerId="ADAL" clId="{7F15A138-B919-4505-9D5E-BC018F417834}" dt="2024-02-08T05:56:20.706" v="1435" actId="20577"/>
        <pc:sldMkLst>
          <pc:docMk/>
          <pc:sldMk cId="2738866523" sldId="343"/>
        </pc:sldMkLst>
      </pc:sldChg>
      <pc:sldChg chg="addSp delSp modSp add mod">
        <pc:chgData name="Hashimoto, Chie / 橋本　知依" userId="d974ff01-1f92-419a-ba7c-6fd3fb8463af" providerId="ADAL" clId="{7F15A138-B919-4505-9D5E-BC018F417834}" dt="2024-02-08T06:17:32.167" v="1881" actId="20577"/>
        <pc:sldMkLst>
          <pc:docMk/>
          <pc:sldMk cId="2695599913" sldId="344"/>
        </pc:sldMkLst>
      </pc:sldChg>
    </pc:docChg>
  </pc:docChgLst>
  <pc:docChgLst>
    <pc:chgData name="Hashimoto, Chie / 橋本　知依" userId="d974ff01-1f92-419a-ba7c-6fd3fb8463af" providerId="ADAL" clId="{B32B71D7-C1AC-4CBC-AE85-8901CF2E43E7}"/>
    <pc:docChg chg="undo custSel delSld modSld">
      <pc:chgData name="Hashimoto, Chie / 橋本　知依" userId="d974ff01-1f92-419a-ba7c-6fd3fb8463af" providerId="ADAL" clId="{B32B71D7-C1AC-4CBC-AE85-8901CF2E43E7}" dt="2025-02-04T05:53:54.212" v="287" actId="20577"/>
      <pc:docMkLst>
        <pc:docMk/>
      </pc:docMkLst>
      <pc:sldChg chg="addSp delSp modSp mod">
        <pc:chgData name="Hashimoto, Chie / 橋本　知依" userId="d974ff01-1f92-419a-ba7c-6fd3fb8463af" providerId="ADAL" clId="{B32B71D7-C1AC-4CBC-AE85-8901CF2E43E7}" dt="2025-02-04T03:05:28.635" v="283" actId="20577"/>
        <pc:sldMkLst>
          <pc:docMk/>
          <pc:sldMk cId="3729070324" sldId="2146847944"/>
        </pc:sldMkLst>
      </pc:sldChg>
      <pc:sldChg chg="del">
        <pc:chgData name="Hashimoto, Chie / 橋本　知依" userId="d974ff01-1f92-419a-ba7c-6fd3fb8463af" providerId="ADAL" clId="{B32B71D7-C1AC-4CBC-AE85-8901CF2E43E7}" dt="2025-02-04T02:55:12.677" v="13" actId="47"/>
        <pc:sldMkLst>
          <pc:docMk/>
          <pc:sldMk cId="1833086802" sldId="2146847945"/>
        </pc:sldMkLst>
      </pc:sldChg>
      <pc:sldChg chg="del">
        <pc:chgData name="Hashimoto, Chie / 橋本　知依" userId="d974ff01-1f92-419a-ba7c-6fd3fb8463af" providerId="ADAL" clId="{B32B71D7-C1AC-4CBC-AE85-8901CF2E43E7}" dt="2025-02-04T02:55:12.266" v="12" actId="47"/>
        <pc:sldMkLst>
          <pc:docMk/>
          <pc:sldMk cId="2090924963" sldId="2146847946"/>
        </pc:sldMkLst>
      </pc:sldChg>
    </pc:docChg>
  </pc:docChgLst>
  <pc:docChgLst>
    <pc:chgData name="Hashimoto, Chie / 橋本　知依" userId="d974ff01-1f92-419a-ba7c-6fd3fb8463af" providerId="ADAL" clId="{F7776893-6379-4981-A040-D340070C0D12}"/>
    <pc:docChg chg="undo redo custSel addSld delSld modSld">
      <pc:chgData name="Hashimoto, Chie / 橋本　知依" userId="d974ff01-1f92-419a-ba7c-6fd3fb8463af" providerId="ADAL" clId="{F7776893-6379-4981-A040-D340070C0D12}" dt="2023-10-10T08:50:18.285" v="3403" actId="20577"/>
      <pc:docMkLst>
        <pc:docMk/>
      </pc:docMkLst>
      <pc:sldChg chg="addSp delSp modSp add del mod">
        <pc:chgData name="Hashimoto, Chie / 橋本　知依" userId="d974ff01-1f92-419a-ba7c-6fd3fb8463af" providerId="ADAL" clId="{F7776893-6379-4981-A040-D340070C0D12}" dt="2023-10-10T08:50:13.618" v="3395" actId="20577"/>
        <pc:sldMkLst>
          <pc:docMk/>
          <pc:sldMk cId="1571775979" sldId="325"/>
        </pc:sldMkLst>
      </pc:sldChg>
      <pc:sldChg chg="del">
        <pc:chgData name="Hashimoto, Chie / 橋本　知依" userId="d974ff01-1f92-419a-ba7c-6fd3fb8463af" providerId="ADAL" clId="{F7776893-6379-4981-A040-D340070C0D12}" dt="2023-10-10T05:51:59.996" v="271" actId="47"/>
        <pc:sldMkLst>
          <pc:docMk/>
          <pc:sldMk cId="2150662362" sldId="326"/>
        </pc:sldMkLst>
      </pc:sldChg>
      <pc:sldChg chg="add del">
        <pc:chgData name="Hashimoto, Chie / 橋本　知依" userId="d974ff01-1f92-419a-ba7c-6fd3fb8463af" providerId="ADAL" clId="{F7776893-6379-4981-A040-D340070C0D12}" dt="2023-10-10T06:58:01.263" v="1548" actId="47"/>
        <pc:sldMkLst>
          <pc:docMk/>
          <pc:sldMk cId="3001792241" sldId="327"/>
        </pc:sldMkLst>
      </pc:sldChg>
      <pc:sldChg chg="del">
        <pc:chgData name="Hashimoto, Chie / 橋本　知依" userId="d974ff01-1f92-419a-ba7c-6fd3fb8463af" providerId="ADAL" clId="{F7776893-6379-4981-A040-D340070C0D12}" dt="2023-10-10T05:52:01.353" v="272" actId="47"/>
        <pc:sldMkLst>
          <pc:docMk/>
          <pc:sldMk cId="3855689316" sldId="328"/>
        </pc:sldMkLst>
      </pc:sldChg>
      <pc:sldChg chg="addSp delSp modSp add del mod">
        <pc:chgData name="Hashimoto, Chie / 橋本　知依" userId="d974ff01-1f92-419a-ba7c-6fd3fb8463af" providerId="ADAL" clId="{F7776893-6379-4981-A040-D340070C0D12}" dt="2023-10-10T08:50:18.285" v="3403" actId="20577"/>
        <pc:sldMkLst>
          <pc:docMk/>
          <pc:sldMk cId="3792151018" sldId="331"/>
        </pc:sldMkLst>
      </pc:sldChg>
      <pc:sldChg chg="addSp delSp modSp add del mod">
        <pc:chgData name="Hashimoto, Chie / 橋本　知依" userId="d974ff01-1f92-419a-ba7c-6fd3fb8463af" providerId="ADAL" clId="{F7776893-6379-4981-A040-D340070C0D12}" dt="2023-10-10T08:50:01.266" v="3379" actId="20577"/>
        <pc:sldMkLst>
          <pc:docMk/>
          <pc:sldMk cId="2146032486" sldId="332"/>
        </pc:sldMkLst>
      </pc:sldChg>
      <pc:sldChg chg="add del">
        <pc:chgData name="Hashimoto, Chie / 橋本　知依" userId="d974ff01-1f92-419a-ba7c-6fd3fb8463af" providerId="ADAL" clId="{F7776893-6379-4981-A040-D340070C0D12}" dt="2023-10-10T05:52:58.209" v="284" actId="47"/>
        <pc:sldMkLst>
          <pc:docMk/>
          <pc:sldMk cId="2241326893" sldId="333"/>
        </pc:sldMkLst>
      </pc:sldChg>
      <pc:sldChg chg="addSp delSp modSp add mod">
        <pc:chgData name="Hashimoto, Chie / 橋本　知依" userId="d974ff01-1f92-419a-ba7c-6fd3fb8463af" providerId="ADAL" clId="{F7776893-6379-4981-A040-D340070C0D12}" dt="2023-10-10T08:49:47.184" v="3363" actId="20577"/>
        <pc:sldMkLst>
          <pc:docMk/>
          <pc:sldMk cId="3374351889" sldId="333"/>
        </pc:sldMkLst>
      </pc:sldChg>
      <pc:sldChg chg="add del">
        <pc:chgData name="Hashimoto, Chie / 橋本　知依" userId="d974ff01-1f92-419a-ba7c-6fd3fb8463af" providerId="ADAL" clId="{F7776893-6379-4981-A040-D340070C0D12}" dt="2023-10-10T07:27:10.816" v="1988" actId="47"/>
        <pc:sldMkLst>
          <pc:docMk/>
          <pc:sldMk cId="1091226445" sldId="334"/>
        </pc:sldMkLst>
      </pc:sldChg>
      <pc:sldChg chg="del">
        <pc:chgData name="Hashimoto, Chie / 橋本　知依" userId="d974ff01-1f92-419a-ba7c-6fd3fb8463af" providerId="ADAL" clId="{F7776893-6379-4981-A040-D340070C0D12}" dt="2023-10-10T05:52:02.432" v="273" actId="47"/>
        <pc:sldMkLst>
          <pc:docMk/>
          <pc:sldMk cId="2257314426" sldId="335"/>
        </pc:sldMkLst>
      </pc:sldChg>
    </pc:docChg>
  </pc:docChgLst>
  <pc:docChgLst>
    <pc:chgData name="Hashimoto, Chie / 橋本　知依" userId="d974ff01-1f92-419a-ba7c-6fd3fb8463af" providerId="ADAL" clId="{B094B184-2B5F-41F1-BCA2-90BB860B53AF}"/>
    <pc:docChg chg="undo custSel addSld delSld modSld sldOrd">
      <pc:chgData name="Hashimoto, Chie / 橋本　知依" userId="d974ff01-1f92-419a-ba7c-6fd3fb8463af" providerId="ADAL" clId="{B094B184-2B5F-41F1-BCA2-90BB860B53AF}" dt="2023-10-25T08:55:32.844" v="7484" actId="20577"/>
      <pc:docMkLst>
        <pc:docMk/>
      </pc:docMkLst>
      <pc:sldChg chg="addSp delSp modSp mod">
        <pc:chgData name="Hashimoto, Chie / 橋本　知依" userId="d974ff01-1f92-419a-ba7c-6fd3fb8463af" providerId="ADAL" clId="{B094B184-2B5F-41F1-BCA2-90BB860B53AF}" dt="2023-10-25T08:18:47.702" v="6380" actId="20577"/>
        <pc:sldMkLst>
          <pc:docMk/>
          <pc:sldMk cId="1571775979" sldId="325"/>
        </pc:sldMkLst>
      </pc:sldChg>
      <pc:sldChg chg="addSp delSp modSp mod ord">
        <pc:chgData name="Hashimoto, Chie / 橋本　知依" userId="d974ff01-1f92-419a-ba7c-6fd3fb8463af" providerId="ADAL" clId="{B094B184-2B5F-41F1-BCA2-90BB860B53AF}" dt="2023-10-25T04:47:59.092" v="4245" actId="20577"/>
        <pc:sldMkLst>
          <pc:docMk/>
          <pc:sldMk cId="3792151018" sldId="331"/>
        </pc:sldMkLst>
      </pc:sldChg>
      <pc:sldChg chg="del ord">
        <pc:chgData name="Hashimoto, Chie / 橋本　知依" userId="d974ff01-1f92-419a-ba7c-6fd3fb8463af" providerId="ADAL" clId="{B094B184-2B5F-41F1-BCA2-90BB860B53AF}" dt="2023-10-25T04:38:20.691" v="3815" actId="47"/>
        <pc:sldMkLst>
          <pc:docMk/>
          <pc:sldMk cId="2146032486" sldId="332"/>
        </pc:sldMkLst>
      </pc:sldChg>
      <pc:sldChg chg="delSp modSp del mod ord">
        <pc:chgData name="Hashimoto, Chie / 橋本　知依" userId="d974ff01-1f92-419a-ba7c-6fd3fb8463af" providerId="ADAL" clId="{B094B184-2B5F-41F1-BCA2-90BB860B53AF}" dt="2023-10-25T04:38:20.691" v="3815" actId="47"/>
        <pc:sldMkLst>
          <pc:docMk/>
          <pc:sldMk cId="3374351889" sldId="333"/>
        </pc:sldMkLst>
      </pc:sldChg>
      <pc:sldChg chg="modSp add del mod ord">
        <pc:chgData name="Hashimoto, Chie / 橋本　知依" userId="d974ff01-1f92-419a-ba7c-6fd3fb8463af" providerId="ADAL" clId="{B094B184-2B5F-41F1-BCA2-90BB860B53AF}" dt="2023-10-25T06:26:49.030" v="5560" actId="47"/>
        <pc:sldMkLst>
          <pc:docMk/>
          <pc:sldMk cId="1222800026" sldId="334"/>
        </pc:sldMkLst>
      </pc:sldChg>
      <pc:sldChg chg="addSp delSp modSp add mod">
        <pc:chgData name="Hashimoto, Chie / 橋本　知依" userId="d974ff01-1f92-419a-ba7c-6fd3fb8463af" providerId="ADAL" clId="{B094B184-2B5F-41F1-BCA2-90BB860B53AF}" dt="2023-10-25T04:49:10.913" v="4279" actId="478"/>
        <pc:sldMkLst>
          <pc:docMk/>
          <pc:sldMk cId="894165318" sldId="335"/>
        </pc:sldMkLst>
      </pc:sldChg>
      <pc:sldChg chg="addSp delSp modSp add mod">
        <pc:chgData name="Hashimoto, Chie / 橋本　知依" userId="d974ff01-1f92-419a-ba7c-6fd3fb8463af" providerId="ADAL" clId="{B094B184-2B5F-41F1-BCA2-90BB860B53AF}" dt="2023-10-25T08:55:32.844" v="7484" actId="20577"/>
        <pc:sldMkLst>
          <pc:docMk/>
          <pc:sldMk cId="387756159" sldId="336"/>
        </pc:sldMkLst>
      </pc:sldChg>
      <pc:sldChg chg="addSp delSp modSp add del mod">
        <pc:chgData name="Hashimoto, Chie / 橋本　知依" userId="d974ff01-1f92-419a-ba7c-6fd3fb8463af" providerId="ADAL" clId="{B094B184-2B5F-41F1-BCA2-90BB860B53AF}" dt="2023-10-25T07:31:10.661" v="5561" actId="47"/>
        <pc:sldMkLst>
          <pc:docMk/>
          <pc:sldMk cId="705557876" sldId="336"/>
        </pc:sldMkLst>
      </pc:sldChg>
      <pc:sldChg chg="addSp delSp modSp add del mod">
        <pc:chgData name="Hashimoto, Chie / 橋本　知依" userId="d974ff01-1f92-419a-ba7c-6fd3fb8463af" providerId="ADAL" clId="{B094B184-2B5F-41F1-BCA2-90BB860B53AF}" dt="2023-10-25T07:31:10.661" v="5561" actId="47"/>
        <pc:sldMkLst>
          <pc:docMk/>
          <pc:sldMk cId="105626804" sldId="33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19075"/>
            <a:ext cx="11137900" cy="954569"/>
          </a:xfrm>
        </p:spPr>
        <p:txBody>
          <a:bodyPr lIns="91440" tIns="45720" rIns="91440" bIns="45720" anchor="ctr" anchorCtr="0"/>
          <a:lstStyle/>
          <a:p>
            <a:r>
              <a:rPr lang="en-US" altLang="ja-JP" dirty="0">
                <a:latin typeface="小塚ゴシック Pr6N B"/>
                <a:ea typeface="小塚ゴシック Pr6N B"/>
                <a:cs typeface="Lucida Sans Unicode"/>
              </a:rPr>
              <a:t>Smart Construction Design3D</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2025.6.17</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AA7A3-E63C-5939-9D32-ED5C25CF9BDC}"/>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4766EEE2-6815-BBE6-E036-426886D19A46}"/>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D27947EB-4999-D820-9417-1B8713F561F2}"/>
              </a:ext>
            </a:extLst>
          </p:cNvPr>
          <p:cNvGraphicFramePr>
            <a:graphicFrameLocks noGrp="1"/>
          </p:cNvGraphicFramePr>
          <p:nvPr>
            <p:extLst>
              <p:ext uri="{D42A27DB-BD31-4B8C-83A1-F6EECF244321}">
                <p14:modId xmlns:p14="http://schemas.microsoft.com/office/powerpoint/2010/main" val="436820543"/>
              </p:ext>
            </p:extLst>
          </p:nvPr>
        </p:nvGraphicFramePr>
        <p:xfrm>
          <a:off x="562306" y="946205"/>
          <a:ext cx="11558454" cy="5342835"/>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9206">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843629">
                <a:tc>
                  <a:txBody>
                    <a:bodyPr/>
                    <a:lstStyle/>
                    <a:p>
                      <a:pPr algn="ctr"/>
                      <a:r>
                        <a:rPr kumimoji="1" lang="en-US" altLang="ja-JP" sz="1600" dirty="0">
                          <a:solidFill>
                            <a:schemeClr val="tx1"/>
                          </a:solidFill>
                          <a:latin typeface="+mn-ea"/>
                          <a:ea typeface="+mn-ea"/>
                        </a:rPr>
                        <a:t>3</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UI</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改善</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a:t>
                      </a:r>
                      <a:r>
                        <a:rPr kumimoji="1" lang="en-US" altLang="ja-JP" sz="1600" b="0" dirty="0">
                          <a:solidFill>
                            <a:schemeClr val="tx1"/>
                          </a:solidFill>
                          <a:latin typeface="+mn-ea"/>
                          <a:ea typeface="+mn-ea"/>
                        </a:rPr>
                        <a:t>UI</a:t>
                      </a:r>
                      <a:r>
                        <a:rPr kumimoji="1" lang="ja-JP" altLang="en-US" sz="1600" b="0" dirty="0">
                          <a:solidFill>
                            <a:schemeClr val="tx1"/>
                          </a:solidFill>
                          <a:latin typeface="+mn-ea"/>
                          <a:ea typeface="+mn-ea"/>
                        </a:rPr>
                        <a:t>改善</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a:t>
                      </a:r>
                      <a:r>
                        <a:rPr kumimoji="1" lang="en-US" altLang="ja-JP" sz="1600" b="0" dirty="0">
                          <a:solidFill>
                            <a:schemeClr val="tx1"/>
                          </a:solidFill>
                          <a:latin typeface="+mn-ea"/>
                          <a:ea typeface="+mn-ea"/>
                        </a:rPr>
                        <a:t>UI</a:t>
                      </a:r>
                      <a:r>
                        <a:rPr kumimoji="1" lang="ja-JP" altLang="en-US" sz="1600" b="0" dirty="0">
                          <a:solidFill>
                            <a:schemeClr val="tx1"/>
                          </a:solidFill>
                          <a:latin typeface="+mn-ea"/>
                          <a:ea typeface="+mn-ea"/>
                        </a:rPr>
                        <a:t>文言やアイコンが変更されました。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bl>
          </a:graphicData>
        </a:graphic>
      </p:graphicFrame>
      <p:pic>
        <p:nvPicPr>
          <p:cNvPr id="3" name="図 2">
            <a:extLst>
              <a:ext uri="{FF2B5EF4-FFF2-40B4-BE49-F238E27FC236}">
                <a16:creationId xmlns:a16="http://schemas.microsoft.com/office/drawing/2014/main" id="{B4C74135-C0CE-8B53-B5AE-DCC8B58F3B68}"/>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3265970" y="2455141"/>
            <a:ext cx="2096093" cy="2582686"/>
          </a:xfrm>
          <a:prstGeom prst="rect">
            <a:avLst/>
          </a:prstGeom>
        </p:spPr>
      </p:pic>
      <p:pic>
        <p:nvPicPr>
          <p:cNvPr id="9" name="図 8">
            <a:extLst>
              <a:ext uri="{FF2B5EF4-FFF2-40B4-BE49-F238E27FC236}">
                <a16:creationId xmlns:a16="http://schemas.microsoft.com/office/drawing/2014/main" id="{ED8EFB65-2380-D33D-7E12-04E58E3DF80D}"/>
              </a:ext>
            </a:extLst>
          </p:cNvPr>
          <p:cNvPicPr>
            <a:picLocks noChangeAspect="1"/>
          </p:cNvPicPr>
          <p:nvPr/>
        </p:nvPicPr>
        <p:blipFill>
          <a:blip r:embed="rId3"/>
          <a:stretch>
            <a:fillRect/>
          </a:stretch>
        </p:blipFill>
        <p:spPr>
          <a:xfrm>
            <a:off x="6387328" y="2455141"/>
            <a:ext cx="2015885" cy="2582686"/>
          </a:xfrm>
          <a:prstGeom prst="rect">
            <a:avLst/>
          </a:prstGeom>
        </p:spPr>
      </p:pic>
      <p:sp>
        <p:nvSpPr>
          <p:cNvPr id="13" name="テキスト ボックス 12">
            <a:extLst>
              <a:ext uri="{FF2B5EF4-FFF2-40B4-BE49-F238E27FC236}">
                <a16:creationId xmlns:a16="http://schemas.microsoft.com/office/drawing/2014/main" id="{D7CE2527-EE82-A2A3-D8DC-9BBBEE9EFF3B}"/>
              </a:ext>
            </a:extLst>
          </p:cNvPr>
          <p:cNvSpPr txBox="1"/>
          <p:nvPr/>
        </p:nvSpPr>
        <p:spPr>
          <a:xfrm>
            <a:off x="3133890" y="2147364"/>
            <a:ext cx="1082348" cy="307777"/>
          </a:xfrm>
          <a:prstGeom prst="rect">
            <a:avLst/>
          </a:prstGeom>
          <a:noFill/>
        </p:spPr>
        <p:txBody>
          <a:bodyPr wrap="none" rtlCol="0">
            <a:spAutoFit/>
          </a:bodyPr>
          <a:lstStyle/>
          <a:p>
            <a:r>
              <a:rPr kumimoji="1" lang="en-US" altLang="ja-JP" sz="1400" dirty="0"/>
              <a:t>【</a:t>
            </a:r>
            <a:r>
              <a:rPr kumimoji="1" lang="ja-JP" altLang="en-US" sz="1400" dirty="0"/>
              <a:t>改修前</a:t>
            </a:r>
            <a:r>
              <a:rPr kumimoji="1" lang="en-US" altLang="ja-JP" sz="1400" dirty="0"/>
              <a:t>】</a:t>
            </a:r>
            <a:endParaRPr kumimoji="1" lang="ja-JP" altLang="en-US" sz="1400" dirty="0"/>
          </a:p>
        </p:txBody>
      </p:sp>
      <p:sp>
        <p:nvSpPr>
          <p:cNvPr id="14" name="テキスト ボックス 13">
            <a:extLst>
              <a:ext uri="{FF2B5EF4-FFF2-40B4-BE49-F238E27FC236}">
                <a16:creationId xmlns:a16="http://schemas.microsoft.com/office/drawing/2014/main" id="{E70386F4-EA70-4707-BABF-6B6385B892E3}"/>
              </a:ext>
            </a:extLst>
          </p:cNvPr>
          <p:cNvSpPr txBox="1"/>
          <p:nvPr/>
        </p:nvSpPr>
        <p:spPr>
          <a:xfrm>
            <a:off x="6138488" y="2147364"/>
            <a:ext cx="1082348" cy="307777"/>
          </a:xfrm>
          <a:prstGeom prst="rect">
            <a:avLst/>
          </a:prstGeom>
          <a:noFill/>
        </p:spPr>
        <p:txBody>
          <a:bodyPr wrap="none" rtlCol="0">
            <a:spAutoFit/>
          </a:bodyPr>
          <a:lstStyle/>
          <a:p>
            <a:r>
              <a:rPr kumimoji="1" lang="en-US" altLang="ja-JP" sz="1400" dirty="0"/>
              <a:t>【</a:t>
            </a:r>
            <a:r>
              <a:rPr kumimoji="1" lang="ja-JP" altLang="en-US" sz="1400" dirty="0"/>
              <a:t>改修後</a:t>
            </a:r>
            <a:r>
              <a:rPr kumimoji="1" lang="en-US" altLang="ja-JP" sz="1400" dirty="0"/>
              <a:t>】</a:t>
            </a:r>
            <a:endParaRPr kumimoji="1" lang="ja-JP" altLang="en-US" sz="1400" dirty="0"/>
          </a:p>
        </p:txBody>
      </p:sp>
      <p:sp>
        <p:nvSpPr>
          <p:cNvPr id="15" name="正方形/長方形 14">
            <a:extLst>
              <a:ext uri="{FF2B5EF4-FFF2-40B4-BE49-F238E27FC236}">
                <a16:creationId xmlns:a16="http://schemas.microsoft.com/office/drawing/2014/main" id="{2ADE936C-9F0A-9054-B77F-2E45E68CEBD5}"/>
              </a:ext>
            </a:extLst>
          </p:cNvPr>
          <p:cNvSpPr/>
          <p:nvPr/>
        </p:nvSpPr>
        <p:spPr>
          <a:xfrm>
            <a:off x="3311681" y="3925973"/>
            <a:ext cx="904557" cy="307776"/>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a:extLst>
              <a:ext uri="{FF2B5EF4-FFF2-40B4-BE49-F238E27FC236}">
                <a16:creationId xmlns:a16="http://schemas.microsoft.com/office/drawing/2014/main" id="{FE85E142-1892-B930-CC61-BDF25C561D0E}"/>
              </a:ext>
            </a:extLst>
          </p:cNvPr>
          <p:cNvSpPr/>
          <p:nvPr/>
        </p:nvSpPr>
        <p:spPr>
          <a:xfrm>
            <a:off x="6387328" y="3852211"/>
            <a:ext cx="904557" cy="307776"/>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a16="http://schemas.microsoft.com/office/drawing/2014/main" id="{8D2E0BF3-70ED-59E6-BF86-8BBABFDAB662}"/>
              </a:ext>
            </a:extLst>
          </p:cNvPr>
          <p:cNvPicPr>
            <a:picLocks noChangeAspect="1"/>
          </p:cNvPicPr>
          <p:nvPr/>
        </p:nvPicPr>
        <p:blipFill>
          <a:blip r:embed="rId4"/>
          <a:stretch>
            <a:fillRect/>
          </a:stretch>
        </p:blipFill>
        <p:spPr>
          <a:xfrm>
            <a:off x="6415509" y="5314061"/>
            <a:ext cx="1752752" cy="899238"/>
          </a:xfrm>
          <a:prstGeom prst="rect">
            <a:avLst/>
          </a:prstGeom>
        </p:spPr>
      </p:pic>
      <p:pic>
        <p:nvPicPr>
          <p:cNvPr id="20" name="図 19">
            <a:extLst>
              <a:ext uri="{FF2B5EF4-FFF2-40B4-BE49-F238E27FC236}">
                <a16:creationId xmlns:a16="http://schemas.microsoft.com/office/drawing/2014/main" id="{D6DE7389-7AE3-FDFB-71E0-5D97118944F3}"/>
              </a:ext>
            </a:extLst>
          </p:cNvPr>
          <p:cNvPicPr>
            <a:picLocks noChangeAspect="1"/>
          </p:cNvPicPr>
          <p:nvPr/>
        </p:nvPicPr>
        <p:blipFill>
          <a:blip r:embed="rId5"/>
          <a:stretch>
            <a:fillRect/>
          </a:stretch>
        </p:blipFill>
        <p:spPr>
          <a:xfrm>
            <a:off x="3311681" y="5363363"/>
            <a:ext cx="1234547" cy="381033"/>
          </a:xfrm>
          <a:prstGeom prst="rect">
            <a:avLst/>
          </a:prstGeom>
        </p:spPr>
      </p:pic>
      <p:cxnSp>
        <p:nvCxnSpPr>
          <p:cNvPr id="22" name="直線矢印コネクタ 21">
            <a:extLst>
              <a:ext uri="{FF2B5EF4-FFF2-40B4-BE49-F238E27FC236}">
                <a16:creationId xmlns:a16="http://schemas.microsoft.com/office/drawing/2014/main" id="{07F70A78-5AAC-9C3D-5A07-F6FE2BED3D84}"/>
              </a:ext>
            </a:extLst>
          </p:cNvPr>
          <p:cNvCxnSpPr>
            <a:cxnSpLocks/>
            <a:stCxn id="15" idx="3"/>
          </p:cNvCxnSpPr>
          <p:nvPr/>
        </p:nvCxnSpPr>
        <p:spPr>
          <a:xfrm flipV="1">
            <a:off x="4216238" y="4006099"/>
            <a:ext cx="2231603" cy="737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07CE5013-B3D8-7336-2C8A-060D18EEBC3D}"/>
              </a:ext>
            </a:extLst>
          </p:cNvPr>
          <p:cNvCxnSpPr>
            <a:cxnSpLocks/>
            <a:stCxn id="20" idx="3"/>
          </p:cNvCxnSpPr>
          <p:nvPr/>
        </p:nvCxnSpPr>
        <p:spPr>
          <a:xfrm>
            <a:off x="4546228" y="5553880"/>
            <a:ext cx="1841100" cy="2098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671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2D586-DF9C-FF2D-B4ED-A0B0B1DFBF5E}"/>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EABCEC6B-D93B-891D-F770-8890BCC91DB0}"/>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D59A6900-F28E-B6D1-FBFA-4DB9E5882C8C}"/>
              </a:ext>
            </a:extLst>
          </p:cNvPr>
          <p:cNvGraphicFramePr>
            <a:graphicFrameLocks noGrp="1"/>
          </p:cNvGraphicFramePr>
          <p:nvPr>
            <p:extLst>
              <p:ext uri="{D42A27DB-BD31-4B8C-83A1-F6EECF244321}">
                <p14:modId xmlns:p14="http://schemas.microsoft.com/office/powerpoint/2010/main" val="2513441353"/>
              </p:ext>
            </p:extLst>
          </p:nvPr>
        </p:nvGraphicFramePr>
        <p:xfrm>
          <a:off x="562306" y="946205"/>
          <a:ext cx="11558454" cy="5708595"/>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9206">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5209389">
                <a:tc>
                  <a:txBody>
                    <a:bodyPr/>
                    <a:lstStyle/>
                    <a:p>
                      <a:pPr algn="ctr"/>
                      <a:r>
                        <a:rPr kumimoji="1" lang="en-US" altLang="ja-JP" sz="1600" dirty="0">
                          <a:solidFill>
                            <a:schemeClr val="tx1"/>
                          </a:solidFill>
                          <a:latin typeface="+mn-ea"/>
                          <a:ea typeface="+mn-ea"/>
                        </a:rPr>
                        <a:t>4</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オブジェクト</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編集</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(1/2)</a:t>
                      </a: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概要：オブジェクトの基準点移動の不具合改修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詳細：作成したオブジェクトの基準点移動時にカーソルを離した箇所に移動しない不具合について、従来通りの</a:t>
                      </a:r>
                      <a:r>
                        <a:rPr kumimoji="1" lang="en-US" altLang="ja-JP" sz="1600" b="0" dirty="0">
                          <a:solidFill>
                            <a:schemeClr val="tx1"/>
                          </a:solidFill>
                          <a:latin typeface="+mn-ea"/>
                          <a:ea typeface="+mn-ea"/>
                        </a:rPr>
                        <a:t>3Dview</a:t>
                      </a:r>
                      <a:r>
                        <a:rPr kumimoji="1" lang="ja-JP" altLang="en-US" sz="1600" b="0" dirty="0">
                          <a:solidFill>
                            <a:schemeClr val="tx1"/>
                          </a:solidFill>
                          <a:latin typeface="+mn-ea"/>
                          <a:ea typeface="+mn-ea"/>
                        </a:rPr>
                        <a:t>に加え</a:t>
                      </a:r>
                      <a:r>
                        <a:rPr kumimoji="1" lang="en-US" altLang="ja-JP" sz="1600" b="0" dirty="0">
                          <a:solidFill>
                            <a:schemeClr val="tx1"/>
                          </a:solidFill>
                          <a:latin typeface="+mn-ea"/>
                          <a:ea typeface="+mn-ea"/>
                        </a:rPr>
                        <a:t>2Dview</a:t>
                      </a:r>
                      <a:r>
                        <a:rPr kumimoji="1" lang="ja-JP" altLang="en-US" sz="1600" b="0" dirty="0">
                          <a:solidFill>
                            <a:schemeClr val="tx1"/>
                          </a:solidFill>
                          <a:latin typeface="+mn-ea"/>
                          <a:ea typeface="+mn-ea"/>
                        </a:rPr>
                        <a:t>視点で基準点移動することで狙った位置に基準点を移動できるよう改修されました。</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bl>
          </a:graphicData>
        </a:graphic>
      </p:graphicFrame>
      <p:pic>
        <p:nvPicPr>
          <p:cNvPr id="3" name="図 2">
            <a:extLst>
              <a:ext uri="{FF2B5EF4-FFF2-40B4-BE49-F238E27FC236}">
                <a16:creationId xmlns:a16="http://schemas.microsoft.com/office/drawing/2014/main" id="{E3BE8895-8DDA-F847-3BAB-7C5D9D434F5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3210025" y="4001735"/>
            <a:ext cx="4194326" cy="1971752"/>
          </a:xfrm>
          <a:prstGeom prst="rect">
            <a:avLst/>
          </a:prstGeom>
        </p:spPr>
      </p:pic>
      <p:pic>
        <p:nvPicPr>
          <p:cNvPr id="5" name="図 4">
            <a:extLst>
              <a:ext uri="{FF2B5EF4-FFF2-40B4-BE49-F238E27FC236}">
                <a16:creationId xmlns:a16="http://schemas.microsoft.com/office/drawing/2014/main" id="{0284FB9D-7A09-2493-FB4E-88D9D9D4B91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572460" y="4001735"/>
            <a:ext cx="4194326" cy="1971752"/>
          </a:xfrm>
          <a:prstGeom prst="rect">
            <a:avLst/>
          </a:prstGeom>
        </p:spPr>
      </p:pic>
      <p:sp>
        <p:nvSpPr>
          <p:cNvPr id="10" name="テキスト ボックス 9">
            <a:extLst>
              <a:ext uri="{FF2B5EF4-FFF2-40B4-BE49-F238E27FC236}">
                <a16:creationId xmlns:a16="http://schemas.microsoft.com/office/drawing/2014/main" id="{D6203098-FDFC-33AD-101C-A52DC717280C}"/>
              </a:ext>
            </a:extLst>
          </p:cNvPr>
          <p:cNvSpPr txBox="1"/>
          <p:nvPr/>
        </p:nvSpPr>
        <p:spPr>
          <a:xfrm>
            <a:off x="3032606" y="3677543"/>
            <a:ext cx="3015569" cy="307777"/>
          </a:xfrm>
          <a:prstGeom prst="rect">
            <a:avLst/>
          </a:prstGeom>
          <a:noFill/>
        </p:spPr>
        <p:txBody>
          <a:bodyPr wrap="none" rtlCol="0">
            <a:spAutoFit/>
          </a:bodyPr>
          <a:lstStyle/>
          <a:p>
            <a:r>
              <a:rPr kumimoji="1" lang="en-US" altLang="ja-JP" sz="1400" dirty="0"/>
              <a:t>【3Dview</a:t>
            </a:r>
            <a:r>
              <a:rPr kumimoji="1" lang="ja-JP" altLang="en-US" sz="1400" dirty="0"/>
              <a:t>視点</a:t>
            </a:r>
            <a:r>
              <a:rPr kumimoji="1" lang="en-US" altLang="ja-JP" sz="1400" dirty="0"/>
              <a:t>(</a:t>
            </a:r>
            <a:r>
              <a:rPr kumimoji="1" lang="ja-JP" altLang="en-US" sz="1400" dirty="0"/>
              <a:t>従来通りの視点</a:t>
            </a:r>
            <a:r>
              <a:rPr kumimoji="1" lang="en-US" altLang="ja-JP" sz="1400" dirty="0"/>
              <a:t>)】</a:t>
            </a:r>
            <a:endParaRPr kumimoji="1" lang="ja-JP" altLang="en-US" sz="1400" dirty="0"/>
          </a:p>
        </p:txBody>
      </p:sp>
      <p:pic>
        <p:nvPicPr>
          <p:cNvPr id="11" name="図 10">
            <a:extLst>
              <a:ext uri="{FF2B5EF4-FFF2-40B4-BE49-F238E27FC236}">
                <a16:creationId xmlns:a16="http://schemas.microsoft.com/office/drawing/2014/main" id="{23582862-EBF2-79D4-BCDE-2A5ABC11F990}"/>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555593" y="2511962"/>
            <a:ext cx="1239521" cy="683873"/>
          </a:xfrm>
          <a:prstGeom prst="rect">
            <a:avLst/>
          </a:prstGeom>
        </p:spPr>
      </p:pic>
      <p:sp>
        <p:nvSpPr>
          <p:cNvPr id="12" name="テキスト ボックス 11">
            <a:extLst>
              <a:ext uri="{FF2B5EF4-FFF2-40B4-BE49-F238E27FC236}">
                <a16:creationId xmlns:a16="http://schemas.microsoft.com/office/drawing/2014/main" id="{24F1F0A0-7740-5C1F-B243-9E09B5B0B852}"/>
              </a:ext>
            </a:extLst>
          </p:cNvPr>
          <p:cNvSpPr txBox="1"/>
          <p:nvPr/>
        </p:nvSpPr>
        <p:spPr>
          <a:xfrm>
            <a:off x="3210025" y="3261316"/>
            <a:ext cx="965329" cy="369332"/>
          </a:xfrm>
          <a:prstGeom prst="rect">
            <a:avLst/>
          </a:prstGeom>
          <a:noFill/>
        </p:spPr>
        <p:txBody>
          <a:bodyPr wrap="none" rtlCol="0">
            <a:spAutoFit/>
          </a:bodyPr>
          <a:lstStyle/>
          <a:p>
            <a:r>
              <a:rPr kumimoji="1" lang="en-US" altLang="ja-JP" dirty="0">
                <a:solidFill>
                  <a:srgbClr val="FF0000"/>
                </a:solidFill>
              </a:rPr>
              <a:t>3Dview</a:t>
            </a:r>
            <a:endParaRPr kumimoji="1" lang="ja-JP" altLang="en-US" dirty="0">
              <a:solidFill>
                <a:srgbClr val="FF0000"/>
              </a:solidFill>
            </a:endParaRPr>
          </a:p>
        </p:txBody>
      </p:sp>
      <p:sp>
        <p:nvSpPr>
          <p:cNvPr id="13" name="テキスト ボックス 12">
            <a:extLst>
              <a:ext uri="{FF2B5EF4-FFF2-40B4-BE49-F238E27FC236}">
                <a16:creationId xmlns:a16="http://schemas.microsoft.com/office/drawing/2014/main" id="{6B187F4E-D553-15C3-D9DA-24486F13FF73}"/>
              </a:ext>
            </a:extLst>
          </p:cNvPr>
          <p:cNvSpPr txBox="1"/>
          <p:nvPr/>
        </p:nvSpPr>
        <p:spPr>
          <a:xfrm>
            <a:off x="4175354" y="3261316"/>
            <a:ext cx="965329" cy="369332"/>
          </a:xfrm>
          <a:prstGeom prst="rect">
            <a:avLst/>
          </a:prstGeom>
          <a:noFill/>
        </p:spPr>
        <p:txBody>
          <a:bodyPr wrap="none" rtlCol="0">
            <a:spAutoFit/>
          </a:bodyPr>
          <a:lstStyle/>
          <a:p>
            <a:r>
              <a:rPr kumimoji="1" lang="en-US" altLang="ja-JP" dirty="0">
                <a:solidFill>
                  <a:srgbClr val="FF0000"/>
                </a:solidFill>
              </a:rPr>
              <a:t>2Dview</a:t>
            </a:r>
            <a:endParaRPr kumimoji="1" lang="ja-JP" altLang="en-US" dirty="0">
              <a:solidFill>
                <a:srgbClr val="FF0000"/>
              </a:solidFill>
            </a:endParaRPr>
          </a:p>
        </p:txBody>
      </p:sp>
      <p:cxnSp>
        <p:nvCxnSpPr>
          <p:cNvPr id="15" name="直線コネクタ 14">
            <a:extLst>
              <a:ext uri="{FF2B5EF4-FFF2-40B4-BE49-F238E27FC236}">
                <a16:creationId xmlns:a16="http://schemas.microsoft.com/office/drawing/2014/main" id="{D851DB98-EFA4-C3EF-7DD5-FB2E33D63EE7}"/>
              </a:ext>
            </a:extLst>
          </p:cNvPr>
          <p:cNvCxnSpPr>
            <a:cxnSpLocks/>
          </p:cNvCxnSpPr>
          <p:nvPr/>
        </p:nvCxnSpPr>
        <p:spPr>
          <a:xfrm flipH="1">
            <a:off x="3667225" y="3032296"/>
            <a:ext cx="254065" cy="2788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2C672AE8-041A-2B92-C585-D47013111871}"/>
              </a:ext>
            </a:extLst>
          </p:cNvPr>
          <p:cNvCxnSpPr>
            <a:cxnSpLocks/>
          </p:cNvCxnSpPr>
          <p:nvPr/>
        </p:nvCxnSpPr>
        <p:spPr>
          <a:xfrm>
            <a:off x="4500068" y="3032296"/>
            <a:ext cx="80646" cy="2691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楕円 19">
            <a:extLst>
              <a:ext uri="{FF2B5EF4-FFF2-40B4-BE49-F238E27FC236}">
                <a16:creationId xmlns:a16="http://schemas.microsoft.com/office/drawing/2014/main" id="{2DFBA94C-3674-B963-2F7F-AF8E159F11D8}"/>
              </a:ext>
            </a:extLst>
          </p:cNvPr>
          <p:cNvSpPr/>
          <p:nvPr/>
        </p:nvSpPr>
        <p:spPr>
          <a:xfrm rot="20993488">
            <a:off x="4696608" y="3925578"/>
            <a:ext cx="425142" cy="1084893"/>
          </a:xfrm>
          <a:prstGeom prst="ellipse">
            <a:avLst/>
          </a:prstGeom>
          <a:noFill/>
          <a:ln w="19050">
            <a:solidFill>
              <a:srgbClr val="FF0000"/>
            </a:solidFill>
            <a:prstDash val="dash"/>
          </a:ln>
          <a:effectLst>
            <a:glow rad="38100">
              <a:schemeClr val="bg1"/>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FFAA8D06-2E80-1A46-8B04-1F7AF3F11E3F}"/>
              </a:ext>
            </a:extLst>
          </p:cNvPr>
          <p:cNvSpPr txBox="1"/>
          <p:nvPr/>
        </p:nvSpPr>
        <p:spPr>
          <a:xfrm>
            <a:off x="3153237" y="6052533"/>
            <a:ext cx="3974892" cy="523220"/>
          </a:xfrm>
          <a:prstGeom prst="rect">
            <a:avLst/>
          </a:prstGeom>
          <a:noFill/>
        </p:spPr>
        <p:txBody>
          <a:bodyPr wrap="square" rtlCol="0">
            <a:spAutoFit/>
          </a:bodyPr>
          <a:lstStyle/>
          <a:p>
            <a:r>
              <a:rPr kumimoji="1" lang="ja-JP" altLang="en-US" sz="1400" dirty="0"/>
              <a:t>基準点を移動する時に青いガイドラインが表示される。</a:t>
            </a:r>
          </a:p>
        </p:txBody>
      </p:sp>
      <p:sp>
        <p:nvSpPr>
          <p:cNvPr id="22" name="矢印: 右 21">
            <a:extLst>
              <a:ext uri="{FF2B5EF4-FFF2-40B4-BE49-F238E27FC236}">
                <a16:creationId xmlns:a16="http://schemas.microsoft.com/office/drawing/2014/main" id="{55BB2976-DA8E-8623-5C0C-DB37B3413D71}"/>
              </a:ext>
            </a:extLst>
          </p:cNvPr>
          <p:cNvSpPr/>
          <p:nvPr/>
        </p:nvSpPr>
        <p:spPr>
          <a:xfrm>
            <a:off x="7366486" y="4748851"/>
            <a:ext cx="243840" cy="4775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9E1F0DFB-CAC5-2A2A-63C2-01882D8912EC}"/>
              </a:ext>
            </a:extLst>
          </p:cNvPr>
          <p:cNvSpPr/>
          <p:nvPr/>
        </p:nvSpPr>
        <p:spPr>
          <a:xfrm rot="21378680">
            <a:off x="9289156" y="3925577"/>
            <a:ext cx="425142" cy="1084893"/>
          </a:xfrm>
          <a:prstGeom prst="ellipse">
            <a:avLst/>
          </a:prstGeom>
          <a:noFill/>
          <a:ln w="19050">
            <a:solidFill>
              <a:srgbClr val="FF0000"/>
            </a:solidFill>
            <a:prstDash val="dash"/>
          </a:ln>
          <a:effectLst>
            <a:glow rad="38100">
              <a:schemeClr val="bg1"/>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FDE8DF0B-AB9A-0897-D130-34888CE29BF6}"/>
              </a:ext>
            </a:extLst>
          </p:cNvPr>
          <p:cNvSpPr txBox="1"/>
          <p:nvPr/>
        </p:nvSpPr>
        <p:spPr>
          <a:xfrm>
            <a:off x="7558886" y="6052533"/>
            <a:ext cx="4131116" cy="523220"/>
          </a:xfrm>
          <a:prstGeom prst="rect">
            <a:avLst/>
          </a:prstGeom>
          <a:noFill/>
        </p:spPr>
        <p:txBody>
          <a:bodyPr wrap="square" rtlCol="0">
            <a:spAutoFit/>
          </a:bodyPr>
          <a:lstStyle/>
          <a:p>
            <a:r>
              <a:rPr kumimoji="1" lang="en-US" altLang="ja-JP" sz="1400" dirty="0"/>
              <a:t>3Dview</a:t>
            </a:r>
            <a:r>
              <a:rPr kumimoji="1" lang="ja-JP" altLang="en-US" sz="1400" dirty="0"/>
              <a:t>視点では青いガイドライン上に基準点が移動するような挙動になる。</a:t>
            </a:r>
          </a:p>
        </p:txBody>
      </p:sp>
      <p:sp>
        <p:nvSpPr>
          <p:cNvPr id="25" name="正方形/長方形 24">
            <a:extLst>
              <a:ext uri="{FF2B5EF4-FFF2-40B4-BE49-F238E27FC236}">
                <a16:creationId xmlns:a16="http://schemas.microsoft.com/office/drawing/2014/main" id="{B6C6FDD5-0840-8A86-DEC1-71701B2C8DE0}"/>
              </a:ext>
            </a:extLst>
          </p:cNvPr>
          <p:cNvSpPr/>
          <p:nvPr/>
        </p:nvSpPr>
        <p:spPr>
          <a:xfrm>
            <a:off x="3244637" y="4001734"/>
            <a:ext cx="209763" cy="234985"/>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384698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FEBB7-E098-9723-F982-6301ADFE33EB}"/>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83C18EA7-BCCF-FAF2-B0C0-B961AEF8D44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397279A5-A414-59D6-C522-2DECEB44F956}"/>
              </a:ext>
            </a:extLst>
          </p:cNvPr>
          <p:cNvGraphicFramePr>
            <a:graphicFrameLocks noGrp="1"/>
          </p:cNvGraphicFramePr>
          <p:nvPr>
            <p:extLst>
              <p:ext uri="{D42A27DB-BD31-4B8C-83A1-F6EECF244321}">
                <p14:modId xmlns:p14="http://schemas.microsoft.com/office/powerpoint/2010/main" val="4258957578"/>
              </p:ext>
            </p:extLst>
          </p:nvPr>
        </p:nvGraphicFramePr>
        <p:xfrm>
          <a:off x="562306" y="946205"/>
          <a:ext cx="11558454" cy="5515555"/>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9206">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5016349">
                <a:tc>
                  <a:txBody>
                    <a:bodyPr/>
                    <a:lstStyle/>
                    <a:p>
                      <a:pPr algn="ctr"/>
                      <a:r>
                        <a:rPr kumimoji="1" lang="en-US" altLang="ja-JP" sz="1600" dirty="0">
                          <a:solidFill>
                            <a:schemeClr val="tx1"/>
                          </a:solidFill>
                          <a:latin typeface="+mn-ea"/>
                          <a:ea typeface="+mn-ea"/>
                        </a:rPr>
                        <a:t>4</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オブジェクト</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編集</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(2/2)</a:t>
                      </a: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bl>
          </a:graphicData>
        </a:graphic>
      </p:graphicFrame>
      <p:pic>
        <p:nvPicPr>
          <p:cNvPr id="9" name="図 8">
            <a:extLst>
              <a:ext uri="{FF2B5EF4-FFF2-40B4-BE49-F238E27FC236}">
                <a16:creationId xmlns:a16="http://schemas.microsoft.com/office/drawing/2014/main" id="{800B22A2-8919-4C3A-5D1D-136AD4658F1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3225740" y="1881918"/>
            <a:ext cx="5553686" cy="2610787"/>
          </a:xfrm>
          <a:prstGeom prst="rect">
            <a:avLst/>
          </a:prstGeom>
        </p:spPr>
      </p:pic>
      <p:sp>
        <p:nvSpPr>
          <p:cNvPr id="2" name="テキスト ボックス 1">
            <a:extLst>
              <a:ext uri="{FF2B5EF4-FFF2-40B4-BE49-F238E27FC236}">
                <a16:creationId xmlns:a16="http://schemas.microsoft.com/office/drawing/2014/main" id="{91430B5C-005E-C57A-3827-7079EF0DF043}"/>
              </a:ext>
            </a:extLst>
          </p:cNvPr>
          <p:cNvSpPr txBox="1"/>
          <p:nvPr/>
        </p:nvSpPr>
        <p:spPr>
          <a:xfrm>
            <a:off x="3080431" y="1574141"/>
            <a:ext cx="2186817" cy="307777"/>
          </a:xfrm>
          <a:prstGeom prst="rect">
            <a:avLst/>
          </a:prstGeom>
          <a:noFill/>
        </p:spPr>
        <p:txBody>
          <a:bodyPr wrap="none" rtlCol="0">
            <a:spAutoFit/>
          </a:bodyPr>
          <a:lstStyle/>
          <a:p>
            <a:r>
              <a:rPr kumimoji="1" lang="en-US" altLang="ja-JP" sz="1400" dirty="0"/>
              <a:t>【2Dview</a:t>
            </a:r>
            <a:r>
              <a:rPr kumimoji="1" lang="ja-JP" altLang="en-US" sz="1400" dirty="0"/>
              <a:t>視点</a:t>
            </a:r>
            <a:r>
              <a:rPr kumimoji="1" lang="en-US" altLang="ja-JP" sz="1400" dirty="0"/>
              <a:t>(</a:t>
            </a:r>
            <a:r>
              <a:rPr kumimoji="1" lang="ja-JP" altLang="en-US" sz="1400" dirty="0"/>
              <a:t>新機能</a:t>
            </a:r>
            <a:r>
              <a:rPr kumimoji="1" lang="en-US" altLang="ja-JP" sz="1400" dirty="0"/>
              <a:t>)】</a:t>
            </a:r>
            <a:endParaRPr kumimoji="1" lang="ja-JP" altLang="en-US" sz="1400" dirty="0"/>
          </a:p>
        </p:txBody>
      </p:sp>
      <p:sp>
        <p:nvSpPr>
          <p:cNvPr id="3" name="正方形/長方形 2">
            <a:extLst>
              <a:ext uri="{FF2B5EF4-FFF2-40B4-BE49-F238E27FC236}">
                <a16:creationId xmlns:a16="http://schemas.microsoft.com/office/drawing/2014/main" id="{DD06E2D9-69F4-74BB-8A00-79E0326672F4}"/>
              </a:ext>
            </a:extLst>
          </p:cNvPr>
          <p:cNvSpPr/>
          <p:nvPr/>
        </p:nvSpPr>
        <p:spPr>
          <a:xfrm>
            <a:off x="3484881" y="1930400"/>
            <a:ext cx="264160" cy="228815"/>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B36E3937-14C2-4D0D-1878-DC783E0C749F}"/>
              </a:ext>
            </a:extLst>
          </p:cNvPr>
          <p:cNvSpPr txBox="1"/>
          <p:nvPr/>
        </p:nvSpPr>
        <p:spPr>
          <a:xfrm>
            <a:off x="3225740" y="4561515"/>
            <a:ext cx="5553686" cy="307777"/>
          </a:xfrm>
          <a:prstGeom prst="rect">
            <a:avLst/>
          </a:prstGeom>
          <a:noFill/>
        </p:spPr>
        <p:txBody>
          <a:bodyPr wrap="square" rtlCol="0">
            <a:spAutoFit/>
          </a:bodyPr>
          <a:lstStyle/>
          <a:p>
            <a:r>
              <a:rPr kumimoji="1" lang="ja-JP" altLang="en-US" sz="1400" dirty="0"/>
              <a:t>真上からの視点となり、狙った箇所に基準点が移動する。</a:t>
            </a:r>
          </a:p>
        </p:txBody>
      </p:sp>
    </p:spTree>
    <p:extLst>
      <p:ext uri="{BB962C8B-B14F-4D97-AF65-F5344CB8AC3E}">
        <p14:creationId xmlns:p14="http://schemas.microsoft.com/office/powerpoint/2010/main" val="1682599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AA7A3-E63C-5939-9D32-ED5C25CF9BDC}"/>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4766EEE2-6815-BBE6-E036-426886D19A46}"/>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D27947EB-4999-D820-9417-1B8713F561F2}"/>
              </a:ext>
            </a:extLst>
          </p:cNvPr>
          <p:cNvGraphicFramePr>
            <a:graphicFrameLocks noGrp="1"/>
          </p:cNvGraphicFramePr>
          <p:nvPr>
            <p:extLst>
              <p:ext uri="{D42A27DB-BD31-4B8C-83A1-F6EECF244321}">
                <p14:modId xmlns:p14="http://schemas.microsoft.com/office/powerpoint/2010/main" val="2258994799"/>
              </p:ext>
            </p:extLst>
          </p:nvPr>
        </p:nvGraphicFramePr>
        <p:xfrm>
          <a:off x="562306" y="946205"/>
          <a:ext cx="11558454" cy="5045521"/>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9206">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546315">
                <a:tc>
                  <a:txBody>
                    <a:bodyPr/>
                    <a:lstStyle/>
                    <a:p>
                      <a:pPr algn="ctr"/>
                      <a:r>
                        <a:rPr kumimoji="1" lang="en-US" altLang="ja-JP" sz="1600" dirty="0">
                          <a:solidFill>
                            <a:schemeClr val="tx1"/>
                          </a:solidFill>
                          <a:latin typeface="+mn-ea"/>
                          <a:ea typeface="+mn-ea"/>
                        </a:rPr>
                        <a:t>5</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床掘作図機能</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概要：床掘の勾配設定機能追加</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詳細：床掘に横断勾配・片勾配の選択項目と勾配率の項目が追加されました。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bl>
          </a:graphicData>
        </a:graphic>
      </p:graphicFrame>
      <p:pic>
        <p:nvPicPr>
          <p:cNvPr id="15" name="図 14">
            <a:extLst>
              <a:ext uri="{FF2B5EF4-FFF2-40B4-BE49-F238E27FC236}">
                <a16:creationId xmlns:a16="http://schemas.microsoft.com/office/drawing/2014/main" id="{9B04E8DD-E278-9FA0-CD3A-85B4E1BF6304}"/>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372854" y="2068200"/>
            <a:ext cx="5121442" cy="3843595"/>
          </a:xfrm>
          <a:prstGeom prst="rect">
            <a:avLst/>
          </a:prstGeom>
        </p:spPr>
      </p:pic>
      <p:sp>
        <p:nvSpPr>
          <p:cNvPr id="16" name="正方形/長方形 15">
            <a:extLst>
              <a:ext uri="{FF2B5EF4-FFF2-40B4-BE49-F238E27FC236}">
                <a16:creationId xmlns:a16="http://schemas.microsoft.com/office/drawing/2014/main" id="{32E9A3B8-6D1A-F2D3-7CCD-1C745E6ACACF}"/>
              </a:ext>
            </a:extLst>
          </p:cNvPr>
          <p:cNvSpPr/>
          <p:nvPr/>
        </p:nvSpPr>
        <p:spPr>
          <a:xfrm>
            <a:off x="3622316" y="3120189"/>
            <a:ext cx="2273157" cy="41464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コネクタ: カギ線 16">
            <a:extLst>
              <a:ext uri="{FF2B5EF4-FFF2-40B4-BE49-F238E27FC236}">
                <a16:creationId xmlns:a16="http://schemas.microsoft.com/office/drawing/2014/main" id="{AF0E02A4-B304-B711-F138-6967F37F2003}"/>
              </a:ext>
            </a:extLst>
          </p:cNvPr>
          <p:cNvCxnSpPr>
            <a:cxnSpLocks/>
            <a:stCxn id="16" idx="3"/>
          </p:cNvCxnSpPr>
          <p:nvPr/>
        </p:nvCxnSpPr>
        <p:spPr>
          <a:xfrm>
            <a:off x="5895473" y="3327511"/>
            <a:ext cx="1211180" cy="298005"/>
          </a:xfrm>
          <a:prstGeom prst="bentConnector3">
            <a:avLst>
              <a:gd name="adj1" fmla="val 99669"/>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BA1D75C2-CFF7-B8D1-6787-CCB91415E02B}"/>
              </a:ext>
            </a:extLst>
          </p:cNvPr>
          <p:cNvSpPr txBox="1"/>
          <p:nvPr/>
        </p:nvSpPr>
        <p:spPr>
          <a:xfrm>
            <a:off x="6589044" y="3625516"/>
            <a:ext cx="4044697" cy="738664"/>
          </a:xfrm>
          <a:prstGeom prst="rect">
            <a:avLst/>
          </a:prstGeom>
          <a:noFill/>
        </p:spPr>
        <p:txBody>
          <a:bodyPr wrap="none" rtlCol="0">
            <a:spAutoFit/>
          </a:bodyPr>
          <a:lstStyle/>
          <a:p>
            <a:r>
              <a:rPr kumimoji="1" lang="en-US" altLang="ja-JP" sz="1400" b="1" dirty="0">
                <a:solidFill>
                  <a:srgbClr val="FF0000"/>
                </a:solidFill>
                <a:highlight>
                  <a:srgbClr val="FFFFFF"/>
                </a:highlight>
              </a:rPr>
              <a:t>【</a:t>
            </a:r>
            <a:r>
              <a:rPr kumimoji="1" lang="ja-JP" altLang="en-US" sz="1400" b="1" dirty="0">
                <a:solidFill>
                  <a:srgbClr val="FF0000"/>
                </a:solidFill>
                <a:highlight>
                  <a:srgbClr val="FFFFFF"/>
                </a:highlight>
              </a:rPr>
              <a:t>追加項目</a:t>
            </a:r>
            <a:r>
              <a:rPr kumimoji="1" lang="en-US" altLang="ja-JP" sz="1400" b="1" dirty="0">
                <a:solidFill>
                  <a:srgbClr val="FF0000"/>
                </a:solidFill>
                <a:highlight>
                  <a:srgbClr val="FFFFFF"/>
                </a:highlight>
              </a:rPr>
              <a:t>】</a:t>
            </a:r>
          </a:p>
          <a:p>
            <a:r>
              <a:rPr kumimoji="1" lang="ja-JP" altLang="en-US" sz="1400" b="1" dirty="0">
                <a:solidFill>
                  <a:srgbClr val="FF0000"/>
                </a:solidFill>
                <a:highlight>
                  <a:srgbClr val="FFFFFF"/>
                </a:highlight>
              </a:rPr>
              <a:t>片勾配にする：横断勾配</a:t>
            </a:r>
            <a:r>
              <a:rPr kumimoji="1" lang="en-US" altLang="ja-JP" sz="1400" b="1" dirty="0">
                <a:solidFill>
                  <a:srgbClr val="FF0000"/>
                </a:solidFill>
                <a:highlight>
                  <a:srgbClr val="FFFFFF"/>
                </a:highlight>
              </a:rPr>
              <a:t>/</a:t>
            </a:r>
            <a:r>
              <a:rPr kumimoji="1" lang="ja-JP" altLang="en-US" sz="1400" b="1" dirty="0">
                <a:solidFill>
                  <a:srgbClr val="FF0000"/>
                </a:solidFill>
                <a:highlight>
                  <a:srgbClr val="FFFFFF"/>
                </a:highlight>
              </a:rPr>
              <a:t>片勾配を選択できます</a:t>
            </a:r>
            <a:endParaRPr kumimoji="1" lang="en-US" altLang="ja-JP" sz="1400" b="1" dirty="0">
              <a:solidFill>
                <a:srgbClr val="FF0000"/>
              </a:solidFill>
              <a:highlight>
                <a:srgbClr val="FFFFFF"/>
              </a:highlight>
            </a:endParaRPr>
          </a:p>
          <a:p>
            <a:r>
              <a:rPr kumimoji="1" lang="ja-JP" altLang="en-US" sz="1400" b="1" dirty="0">
                <a:solidFill>
                  <a:srgbClr val="FF0000"/>
                </a:solidFill>
                <a:highlight>
                  <a:srgbClr val="FFFFFF"/>
                </a:highlight>
              </a:rPr>
              <a:t>横断勾配；勾配率を設定できます</a:t>
            </a:r>
          </a:p>
        </p:txBody>
      </p:sp>
    </p:spTree>
    <p:extLst>
      <p:ext uri="{BB962C8B-B14F-4D97-AF65-F5344CB8AC3E}">
        <p14:creationId xmlns:p14="http://schemas.microsoft.com/office/powerpoint/2010/main" val="4193776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sp>
        <p:nvSpPr>
          <p:cNvPr id="3" name="テキスト ボックス 2">
            <a:extLst>
              <a:ext uri="{FF2B5EF4-FFF2-40B4-BE49-F238E27FC236}">
                <a16:creationId xmlns:a16="http://schemas.microsoft.com/office/drawing/2014/main" id="{1E400EDE-EE2F-4FB8-9778-A5A6D5083400}"/>
              </a:ext>
            </a:extLst>
          </p:cNvPr>
          <p:cNvSpPr txBox="1"/>
          <p:nvPr/>
        </p:nvSpPr>
        <p:spPr>
          <a:xfrm>
            <a:off x="276468" y="814580"/>
            <a:ext cx="11915532"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ea typeface="游ゴシック"/>
              </a:rPr>
              <a:t>Smart Construction Design3D</a:t>
            </a:r>
            <a:r>
              <a:rPr kumimoji="1" lang="ja-JP" altLang="en-US" dirty="0">
                <a:ea typeface="游ゴシック"/>
              </a:rPr>
              <a:t>のアップデートについて、以下の日程・内容にてリリースをいたします。</a:t>
            </a:r>
            <a:endParaRPr kumimoji="1" lang="en-US" altLang="ja-JP" dirty="0">
              <a:ea typeface="游ゴシック"/>
            </a:endParaRPr>
          </a:p>
          <a:p>
            <a:pPr marL="285750" indent="-285750">
              <a:buFont typeface="Arial" panose="020B0604020202020204" pitchFamily="34" charset="0"/>
              <a:buChar char="•"/>
            </a:pPr>
            <a:r>
              <a:rPr lang="ja-JP" altLang="en-US" dirty="0"/>
              <a:t>システムメンテナンスの為、下記日程は該当するサービスのお取扱いができなくなります。</a:t>
            </a:r>
            <a:endParaRPr lang="en-US" altLang="ja-JP" dirty="0"/>
          </a:p>
          <a:p>
            <a:r>
              <a:rPr lang="ja-JP" altLang="en-US" dirty="0"/>
              <a:t>　（</a:t>
            </a:r>
            <a:r>
              <a:rPr lang="en-US" altLang="ja-JP" dirty="0"/>
              <a:t>※</a:t>
            </a:r>
            <a:r>
              <a:rPr lang="ja-JP" altLang="en-US" dirty="0"/>
              <a:t>リリース日程・時間帯・内容については、状況に応じ変更する場合がございます。予めご了承ください）</a:t>
            </a:r>
          </a:p>
        </p:txBody>
      </p:sp>
      <p:sp>
        <p:nvSpPr>
          <p:cNvPr id="6" name="テキスト ボックス 5">
            <a:extLst>
              <a:ext uri="{FF2B5EF4-FFF2-40B4-BE49-F238E27FC236}">
                <a16:creationId xmlns:a16="http://schemas.microsoft.com/office/drawing/2014/main" id="{531B4B9D-12EA-4BC5-4859-8E23CDDB1A22}"/>
              </a:ext>
            </a:extLst>
          </p:cNvPr>
          <p:cNvSpPr txBox="1"/>
          <p:nvPr/>
        </p:nvSpPr>
        <p:spPr>
          <a:xfrm>
            <a:off x="497712" y="1737910"/>
            <a:ext cx="5253384" cy="369332"/>
          </a:xfrm>
          <a:prstGeom prst="rect">
            <a:avLst/>
          </a:prstGeom>
          <a:noFill/>
        </p:spPr>
        <p:txBody>
          <a:bodyPr wrap="square" lIns="91440" tIns="45720" rIns="91440" bIns="45720" rtlCol="0" anchor="t">
            <a:spAutoFit/>
          </a:bodyPr>
          <a:lstStyle/>
          <a:p>
            <a:r>
              <a:rPr lang="ja-JP" altLang="en-US" u="sng" dirty="0">
                <a:latin typeface="+mn-ea"/>
              </a:rPr>
              <a:t>日程：日本時間　</a:t>
            </a:r>
            <a:r>
              <a:rPr lang="en-US" altLang="ja-JP" u="sng" dirty="0">
                <a:latin typeface="+mn-ea"/>
              </a:rPr>
              <a:t>6</a:t>
            </a:r>
            <a:r>
              <a:rPr lang="ja-JP" altLang="en-US" u="sng" dirty="0">
                <a:latin typeface="+mn-ea"/>
              </a:rPr>
              <a:t>月</a:t>
            </a:r>
            <a:r>
              <a:rPr lang="en-US" altLang="ja-JP" u="sng" dirty="0">
                <a:latin typeface="+mn-ea"/>
              </a:rPr>
              <a:t>17</a:t>
            </a:r>
            <a:r>
              <a:rPr lang="ja-JP" altLang="en-US" u="sng" dirty="0">
                <a:latin typeface="+mn-ea"/>
              </a:rPr>
              <a:t>日</a:t>
            </a:r>
            <a:r>
              <a:rPr lang="en-US" altLang="ja-JP" u="sng" dirty="0">
                <a:latin typeface="+mn-ea"/>
              </a:rPr>
              <a:t>(</a:t>
            </a:r>
            <a:r>
              <a:rPr lang="ja-JP" altLang="en-US" u="sng" dirty="0">
                <a:latin typeface="+mn-ea"/>
              </a:rPr>
              <a:t>火</a:t>
            </a:r>
            <a:r>
              <a:rPr lang="en-US" altLang="ja-JP" u="sng" dirty="0">
                <a:latin typeface="+mn-ea"/>
              </a:rPr>
              <a:t>)</a:t>
            </a:r>
            <a:r>
              <a:rPr lang="ja-JP" altLang="en-US" u="sng" dirty="0">
                <a:latin typeface="+mn-ea"/>
              </a:rPr>
              <a:t>　</a:t>
            </a:r>
            <a:r>
              <a:rPr lang="en-US" altLang="ja-JP" u="sng" dirty="0">
                <a:latin typeface="+mn-ea"/>
              </a:rPr>
              <a:t>19:00</a:t>
            </a:r>
            <a:r>
              <a:rPr lang="ja-JP" altLang="en-US" u="sng" dirty="0">
                <a:latin typeface="+mn-ea"/>
              </a:rPr>
              <a:t>～</a:t>
            </a:r>
            <a:r>
              <a:rPr lang="en-US" altLang="ja-JP" u="sng" dirty="0">
                <a:latin typeface="+mn-ea"/>
              </a:rPr>
              <a:t>21:00</a:t>
            </a:r>
            <a:r>
              <a:rPr kumimoji="1" lang="en-US" altLang="ja-JP" u="sng" dirty="0">
                <a:latin typeface="+mn-ea"/>
              </a:rPr>
              <a:t> </a:t>
            </a:r>
            <a:r>
              <a:rPr kumimoji="1" lang="ja-JP" altLang="en-US" u="sng" dirty="0">
                <a:latin typeface="+mn-ea"/>
              </a:rPr>
              <a:t>　</a:t>
            </a:r>
            <a:endParaRPr kumimoji="1" lang="en-US" altLang="ja-JP" u="sng" dirty="0">
              <a:latin typeface="+mn-ea"/>
            </a:endParaRPr>
          </a:p>
        </p:txBody>
      </p:sp>
      <p:graphicFrame>
        <p:nvGraphicFramePr>
          <p:cNvPr id="7" name="表 5">
            <a:extLst>
              <a:ext uri="{FF2B5EF4-FFF2-40B4-BE49-F238E27FC236}">
                <a16:creationId xmlns:a16="http://schemas.microsoft.com/office/drawing/2014/main" id="{3774537A-4E85-129E-D5F4-4CBB93CF43D9}"/>
              </a:ext>
            </a:extLst>
          </p:cNvPr>
          <p:cNvGraphicFramePr>
            <a:graphicFrameLocks noGrp="1"/>
          </p:cNvGraphicFramePr>
          <p:nvPr>
            <p:extLst>
              <p:ext uri="{D42A27DB-BD31-4B8C-83A1-F6EECF244321}">
                <p14:modId xmlns:p14="http://schemas.microsoft.com/office/powerpoint/2010/main" val="962716449"/>
              </p:ext>
            </p:extLst>
          </p:nvPr>
        </p:nvGraphicFramePr>
        <p:xfrm>
          <a:off x="126946" y="2227148"/>
          <a:ext cx="11923057" cy="3146634"/>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298085">
                <a:tc>
                  <a:txBody>
                    <a:bodyPr/>
                    <a:lstStyle/>
                    <a:p>
                      <a:pPr algn="ctr"/>
                      <a:r>
                        <a:rPr kumimoji="1" lang="en-US" altLang="ja-JP" sz="1400" b="0" dirty="0">
                          <a:solidFill>
                            <a:schemeClr val="bg1"/>
                          </a:solidFill>
                          <a:latin typeface="+mn-ea"/>
                          <a:ea typeface="+mn-ea"/>
                        </a:rPr>
                        <a:t>NO.</a:t>
                      </a:r>
                      <a:endParaRPr kumimoji="1" lang="ja-JP" altLang="en-US" sz="1400" b="0" dirty="0">
                        <a:solidFill>
                          <a:schemeClr val="bg1"/>
                        </a:solidFill>
                        <a:latin typeface="+mn-ea"/>
                        <a:ea typeface="+mn-ea"/>
                      </a:endParaRPr>
                    </a:p>
                  </a:txBody>
                  <a:tcPr anchor="ctr">
                    <a:solidFill>
                      <a:srgbClr val="0070C0"/>
                    </a:solidFill>
                  </a:tcPr>
                </a:tc>
                <a:tc>
                  <a:txBody>
                    <a:bodyPr/>
                    <a:lstStyle/>
                    <a:p>
                      <a:pPr algn="ctr"/>
                      <a:r>
                        <a:rPr kumimoji="1" lang="ja-JP" altLang="en-US" sz="1400" b="0" dirty="0">
                          <a:solidFill>
                            <a:schemeClr val="bg1"/>
                          </a:solidFill>
                          <a:latin typeface="+mn-ea"/>
                          <a:ea typeface="+mn-ea"/>
                        </a:rPr>
                        <a:t>機能</a:t>
                      </a:r>
                    </a:p>
                  </a:txBody>
                  <a:tcPr anchor="ctr">
                    <a:solidFill>
                      <a:srgbClr val="0070C0"/>
                    </a:solidFill>
                  </a:tcPr>
                </a:tc>
                <a:tc>
                  <a:txBody>
                    <a:bodyPr/>
                    <a:lstStyle/>
                    <a:p>
                      <a:pPr algn="ctr"/>
                      <a:r>
                        <a:rPr kumimoji="1" lang="ja-JP" altLang="en-US" sz="1400" b="0">
                          <a:solidFill>
                            <a:schemeClr val="bg1"/>
                          </a:solidFill>
                          <a:latin typeface="+mn-ea"/>
                          <a:ea typeface="+mn-ea"/>
                        </a:rPr>
                        <a:t>概要</a:t>
                      </a:r>
                      <a:endParaRPr kumimoji="1" lang="ja-JP" altLang="en-US" sz="1400" b="0" dirty="0">
                        <a:solidFill>
                          <a:schemeClr val="bg1"/>
                        </a:solidFill>
                        <a:latin typeface="+mn-ea"/>
                        <a:ea typeface="+mn-ea"/>
                      </a:endParaRPr>
                    </a:p>
                  </a:txBody>
                  <a:tcPr anchor="ctr">
                    <a:solidFill>
                      <a:srgbClr val="0070C0"/>
                    </a:solidFill>
                  </a:tcPr>
                </a:tc>
                <a:tc>
                  <a:txBody>
                    <a:bodyPr/>
                    <a:lstStyle/>
                    <a:p>
                      <a:pPr algn="ctr"/>
                      <a:r>
                        <a:rPr kumimoji="1" lang="ja-JP" altLang="en-US" sz="1400" b="0">
                          <a:solidFill>
                            <a:schemeClr val="bg1"/>
                          </a:solidFill>
                          <a:latin typeface="+mn-ea"/>
                          <a:ea typeface="+mn-ea"/>
                        </a:rPr>
                        <a:t>詳細</a:t>
                      </a:r>
                      <a:endParaRPr kumimoji="1" lang="ja-JP" altLang="en-US" sz="1400" b="0"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460797">
                <a:tc>
                  <a:txBody>
                    <a:bodyPr/>
                    <a:lstStyle/>
                    <a:p>
                      <a:pPr algn="ctr"/>
                      <a:r>
                        <a:rPr kumimoji="1" lang="en-US" altLang="ja-JP" sz="1600" dirty="0">
                          <a:solidFill>
                            <a:schemeClr val="tx1"/>
                          </a:solidFill>
                          <a:latin typeface="+mn-lt"/>
                          <a:ea typeface="Meiryo UI" panose="020B0604030504040204" pitchFamily="50" charset="-128"/>
                        </a:rPr>
                        <a:t>1</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二次元図面・基準平面機能</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機能追加</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二次元図面機能の追加</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平面図等の二次元図面データ（</a:t>
                      </a:r>
                      <a:r>
                        <a:rPr kumimoji="1" lang="en-US" altLang="ja-JP" sz="1200" b="0" dirty="0">
                          <a:solidFill>
                            <a:schemeClr val="tx1"/>
                          </a:solidFill>
                          <a:latin typeface="+mn-ea"/>
                          <a:ea typeface="+mn-ea"/>
                        </a:rPr>
                        <a:t>.jpeg, .jpg, .</a:t>
                      </a:r>
                      <a:r>
                        <a:rPr kumimoji="1" lang="en-US" altLang="ja-JP" sz="1200" b="0" dirty="0" err="1">
                          <a:solidFill>
                            <a:schemeClr val="tx1"/>
                          </a:solidFill>
                          <a:latin typeface="+mn-ea"/>
                          <a:ea typeface="+mn-ea"/>
                        </a:rPr>
                        <a:t>png</a:t>
                      </a:r>
                      <a:r>
                        <a:rPr kumimoji="1" lang="ja-JP" altLang="en-US" sz="1200" b="0" dirty="0">
                          <a:solidFill>
                            <a:schemeClr val="tx1"/>
                          </a:solidFill>
                          <a:latin typeface="+mn-ea"/>
                          <a:ea typeface="+mn-ea"/>
                        </a:rPr>
                        <a:t>）を</a:t>
                      </a:r>
                      <a:r>
                        <a:rPr kumimoji="1" lang="en-US" altLang="ja-JP" sz="1200" b="0" dirty="0">
                          <a:solidFill>
                            <a:schemeClr val="tx1"/>
                          </a:solidFill>
                          <a:latin typeface="+mn-ea"/>
                          <a:ea typeface="+mn-ea"/>
                        </a:rPr>
                        <a:t>3Dview</a:t>
                      </a:r>
                      <a:r>
                        <a:rPr kumimoji="1" lang="ja-JP" altLang="en-US" sz="1200" b="0" dirty="0">
                          <a:solidFill>
                            <a:schemeClr val="tx1"/>
                          </a:solidFill>
                          <a:latin typeface="+mn-ea"/>
                          <a:ea typeface="+mn-ea"/>
                        </a:rPr>
                        <a:t>上の任意の位置に追加できるようになりました。また任意の地形の追加もできるようになりました。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449972710"/>
                  </a:ext>
                </a:extLst>
              </a:tr>
              <a:tr h="460797">
                <a:tc>
                  <a:txBody>
                    <a:bodyPr/>
                    <a:lstStyle/>
                    <a:p>
                      <a:pPr algn="ctr"/>
                      <a:r>
                        <a:rPr kumimoji="1" lang="en-US" altLang="ja-JP" sz="1600" dirty="0">
                          <a:solidFill>
                            <a:schemeClr val="tx1"/>
                          </a:solidFill>
                          <a:latin typeface="+mn-lt"/>
                          <a:ea typeface="Meiryo UI" panose="020B0604030504040204" pitchFamily="50" charset="-128"/>
                        </a:rPr>
                        <a:t>2</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SC Dashboard</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連携</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SC Dashboard</a:t>
                      </a:r>
                      <a:r>
                        <a:rPr kumimoji="1" lang="ja-JP" altLang="en-US" sz="1200" b="0" dirty="0">
                          <a:solidFill>
                            <a:schemeClr val="tx1"/>
                          </a:solidFill>
                          <a:latin typeface="+mn-ea"/>
                          <a:ea typeface="+mn-ea"/>
                        </a:rPr>
                        <a:t>へのデータ登録の改修</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SC Design3D</a:t>
                      </a:r>
                      <a:r>
                        <a:rPr kumimoji="1" lang="ja-JP" altLang="en-US" sz="1200" b="0" dirty="0">
                          <a:solidFill>
                            <a:schemeClr val="tx1"/>
                          </a:solidFill>
                          <a:latin typeface="+mn-ea"/>
                          <a:ea typeface="+mn-ea"/>
                        </a:rPr>
                        <a:t>で二次元図面の出力の「ダッシュボードに登録」を実行すると、</a:t>
                      </a:r>
                      <a:r>
                        <a:rPr kumimoji="1" lang="en-US" altLang="ja-JP" sz="1200" b="0" dirty="0">
                          <a:solidFill>
                            <a:schemeClr val="tx1"/>
                          </a:solidFill>
                          <a:latin typeface="+mn-ea"/>
                          <a:ea typeface="+mn-ea"/>
                        </a:rPr>
                        <a:t>SC Dashboard</a:t>
                      </a:r>
                      <a:r>
                        <a:rPr kumimoji="1" lang="ja-JP" altLang="en-US" sz="1200" b="0" dirty="0">
                          <a:solidFill>
                            <a:schemeClr val="tx1"/>
                          </a:solidFill>
                          <a:latin typeface="+mn-ea"/>
                          <a:ea typeface="+mn-ea"/>
                        </a:rPr>
                        <a:t>の設計データと</a:t>
                      </a:r>
                      <a:r>
                        <a:rPr kumimoji="1" lang="en-US" altLang="ja-JP" sz="1200" b="0" dirty="0">
                          <a:solidFill>
                            <a:schemeClr val="tx1"/>
                          </a:solidFill>
                          <a:latin typeface="+mn-ea"/>
                          <a:ea typeface="+mn-ea"/>
                        </a:rPr>
                        <a:t>2</a:t>
                      </a:r>
                      <a:r>
                        <a:rPr kumimoji="1" lang="ja-JP" altLang="en-US" sz="1200" b="0" dirty="0">
                          <a:solidFill>
                            <a:schemeClr val="tx1"/>
                          </a:solidFill>
                          <a:latin typeface="+mn-ea"/>
                          <a:ea typeface="+mn-ea"/>
                        </a:rPr>
                        <a:t>次元設計図にデータ登録されるように改修されました。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653114259"/>
                  </a:ext>
                </a:extLst>
              </a:tr>
              <a:tr h="460797">
                <a:tc>
                  <a:txBody>
                    <a:bodyPr/>
                    <a:lstStyle/>
                    <a:p>
                      <a:pPr algn="ctr"/>
                      <a:r>
                        <a:rPr kumimoji="1" lang="en-US" altLang="ja-JP" sz="1600" dirty="0">
                          <a:solidFill>
                            <a:schemeClr val="tx1"/>
                          </a:solidFill>
                          <a:latin typeface="+mn-lt"/>
                          <a:ea typeface="Meiryo UI" panose="020B0604030504040204" pitchFamily="50" charset="-128"/>
                        </a:rPr>
                        <a:t>3</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UI</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改善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UI</a:t>
                      </a:r>
                      <a:r>
                        <a:rPr kumimoji="1" lang="ja-JP" altLang="en-US" sz="1200" b="0" dirty="0">
                          <a:solidFill>
                            <a:schemeClr val="tx1"/>
                          </a:solidFill>
                          <a:latin typeface="+mn-ea"/>
                          <a:ea typeface="+mn-ea"/>
                        </a:rPr>
                        <a:t>改善</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UI</a:t>
                      </a:r>
                      <a:r>
                        <a:rPr kumimoji="1" lang="ja-JP" altLang="en-US" sz="1200" b="0" dirty="0">
                          <a:solidFill>
                            <a:schemeClr val="tx1"/>
                          </a:solidFill>
                          <a:latin typeface="+mn-ea"/>
                          <a:ea typeface="+mn-ea"/>
                        </a:rPr>
                        <a:t>文言やアイコンが変更されました。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731920540"/>
                  </a:ext>
                </a:extLst>
              </a:tr>
              <a:tr h="460797">
                <a:tc>
                  <a:txBody>
                    <a:bodyPr/>
                    <a:lstStyle/>
                    <a:p>
                      <a:pPr algn="ctr"/>
                      <a:r>
                        <a:rPr kumimoji="1" lang="en-US" altLang="ja-JP" sz="1600" dirty="0">
                          <a:solidFill>
                            <a:schemeClr val="tx1"/>
                          </a:solidFill>
                          <a:latin typeface="+mn-lt"/>
                          <a:ea typeface="Meiryo UI" panose="020B0604030504040204" pitchFamily="50" charset="-128"/>
                        </a:rPr>
                        <a:t>4</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オブジェクト編集</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オブジェクトの基準点移動の不具合改修</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作成したオブジェクトの基準点移動時にカーソルを離した箇所に移動しない不具合について、従来通りの</a:t>
                      </a:r>
                      <a:r>
                        <a:rPr kumimoji="1" lang="en-US" altLang="ja-JP" sz="1200" b="0" dirty="0">
                          <a:solidFill>
                            <a:schemeClr val="tx1"/>
                          </a:solidFill>
                          <a:latin typeface="+mn-ea"/>
                          <a:ea typeface="+mn-ea"/>
                        </a:rPr>
                        <a:t>3Dview</a:t>
                      </a:r>
                      <a:r>
                        <a:rPr kumimoji="1" lang="ja-JP" altLang="en-US" sz="1200" b="0" dirty="0">
                          <a:solidFill>
                            <a:schemeClr val="tx1"/>
                          </a:solidFill>
                          <a:latin typeface="+mn-ea"/>
                          <a:ea typeface="+mn-ea"/>
                        </a:rPr>
                        <a:t>に加え</a:t>
                      </a:r>
                      <a:r>
                        <a:rPr kumimoji="1" lang="en-US" altLang="ja-JP" sz="1200" b="0" dirty="0">
                          <a:solidFill>
                            <a:schemeClr val="tx1"/>
                          </a:solidFill>
                          <a:latin typeface="+mn-ea"/>
                          <a:ea typeface="+mn-ea"/>
                        </a:rPr>
                        <a:t>2Dview</a:t>
                      </a:r>
                      <a:r>
                        <a:rPr kumimoji="1" lang="ja-JP" altLang="en-US" sz="1200" b="0" dirty="0">
                          <a:solidFill>
                            <a:schemeClr val="tx1"/>
                          </a:solidFill>
                          <a:latin typeface="+mn-ea"/>
                          <a:ea typeface="+mn-ea"/>
                        </a:rPr>
                        <a:t>視点で基準点移動することで狙った位置に基準点を移動できるよう改修されました。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270980614"/>
                  </a:ext>
                </a:extLst>
              </a:tr>
              <a:tr h="460797">
                <a:tc>
                  <a:txBody>
                    <a:bodyPr/>
                    <a:lstStyle/>
                    <a:p>
                      <a:pPr algn="ctr"/>
                      <a:r>
                        <a:rPr kumimoji="1" lang="en-US" altLang="ja-JP" sz="1600" dirty="0">
                          <a:solidFill>
                            <a:schemeClr val="tx1"/>
                          </a:solidFill>
                          <a:latin typeface="+mn-lt"/>
                          <a:ea typeface="Meiryo UI" panose="020B0604030504040204" pitchFamily="50" charset="-128"/>
                        </a:rPr>
                        <a:t>5</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床掘作図機能</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床掘の勾配設定機能追加</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床掘に横断勾配・片勾配の選択項目と勾配率の項目が追加されました。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639126797"/>
                  </a:ext>
                </a:extLst>
              </a:tr>
            </a:tbl>
          </a:graphicData>
        </a:graphic>
      </p:graphicFrame>
    </p:spTree>
    <p:extLst>
      <p:ext uri="{BB962C8B-B14F-4D97-AF65-F5344CB8AC3E}">
        <p14:creationId xmlns:p14="http://schemas.microsoft.com/office/powerpoint/2010/main" val="50903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5B724-7A0C-322D-90F3-908A975FCDA5}"/>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1619B398-E19D-A3D5-7A6F-52E15566BDDB}"/>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ECC55799-8A40-73C3-A7AA-067A8F7ED691}"/>
              </a:ext>
            </a:extLst>
          </p:cNvPr>
          <p:cNvGraphicFramePr>
            <a:graphicFrameLocks noGrp="1"/>
          </p:cNvGraphicFramePr>
          <p:nvPr>
            <p:extLst>
              <p:ext uri="{D42A27DB-BD31-4B8C-83A1-F6EECF244321}">
                <p14:modId xmlns:p14="http://schemas.microsoft.com/office/powerpoint/2010/main" val="879811176"/>
              </p:ext>
            </p:extLst>
          </p:nvPr>
        </p:nvGraphicFramePr>
        <p:xfrm>
          <a:off x="562306" y="946205"/>
          <a:ext cx="11558454" cy="5568895"/>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628127">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940768">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二次元図面・基準平面機能</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機能追加</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(1/6)</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概要：二次元図面・基準平面機能の追加</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詳細：平面図等の二次元図面データ（</a:t>
                      </a:r>
                      <a:r>
                        <a:rPr kumimoji="1" lang="en-US" altLang="ja-JP" sz="1600" b="0" dirty="0">
                          <a:solidFill>
                            <a:schemeClr val="tx1"/>
                          </a:solidFill>
                          <a:latin typeface="+mn-ea"/>
                          <a:ea typeface="+mn-ea"/>
                        </a:rPr>
                        <a:t>.jpeg, .jpg, .</a:t>
                      </a:r>
                      <a:r>
                        <a:rPr kumimoji="1" lang="en-US" altLang="ja-JP" sz="1600" b="0" dirty="0" err="1">
                          <a:solidFill>
                            <a:schemeClr val="tx1"/>
                          </a:solidFill>
                          <a:latin typeface="+mn-ea"/>
                          <a:ea typeface="+mn-ea"/>
                        </a:rPr>
                        <a:t>png</a:t>
                      </a:r>
                      <a:r>
                        <a:rPr kumimoji="1" lang="ja-JP" altLang="en-US" sz="1600" b="0" dirty="0">
                          <a:solidFill>
                            <a:schemeClr val="tx1"/>
                          </a:solidFill>
                          <a:latin typeface="+mn-ea"/>
                          <a:ea typeface="+mn-ea"/>
                        </a:rPr>
                        <a:t>）、または仮点群として基準平面を</a:t>
                      </a:r>
                      <a:r>
                        <a:rPr kumimoji="1" lang="en-US" altLang="ja-JP" sz="1600" b="0" dirty="0">
                          <a:solidFill>
                            <a:schemeClr val="tx1"/>
                          </a:solidFill>
                          <a:latin typeface="+mn-ea"/>
                          <a:ea typeface="+mn-ea"/>
                        </a:rPr>
                        <a:t>3Dview</a:t>
                      </a:r>
                      <a:r>
                        <a:rPr kumimoji="1" lang="ja-JP" altLang="en-US" sz="1600" b="0" dirty="0">
                          <a:solidFill>
                            <a:schemeClr val="tx1"/>
                          </a:solidFill>
                          <a:latin typeface="+mn-ea"/>
                          <a:ea typeface="+mn-ea"/>
                        </a:rPr>
                        <a:t>上の任意の位置に追加できるようになりました。（詳細は</a:t>
                      </a:r>
                      <a:r>
                        <a:rPr kumimoji="1" lang="en-US" altLang="ja-JP" sz="1600" b="0" dirty="0">
                          <a:solidFill>
                            <a:schemeClr val="tx1"/>
                          </a:solidFill>
                          <a:latin typeface="+mn-ea"/>
                          <a:ea typeface="+mn-ea"/>
                        </a:rPr>
                        <a:t>Zendesk</a:t>
                      </a:r>
                      <a:r>
                        <a:rPr kumimoji="1" lang="ja-JP" altLang="en-US" sz="1600" b="0" dirty="0">
                          <a:solidFill>
                            <a:schemeClr val="tx1"/>
                          </a:solidFill>
                          <a:latin typeface="+mn-ea"/>
                          <a:ea typeface="+mn-ea"/>
                        </a:rPr>
                        <a:t>に掲載しているマニュアルをご参照ください）</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二次元図面のアップロード</a:t>
                      </a:r>
                      <a:r>
                        <a:rPr kumimoji="1" lang="en-US" altLang="ja-JP" sz="1600" b="0" dirty="0">
                          <a:solidFill>
                            <a:schemeClr val="tx1"/>
                          </a:solidFill>
                          <a:latin typeface="+mn-ea"/>
                          <a:ea typeface="+mn-ea"/>
                        </a:rPr>
                        <a:t>】</a:t>
                      </a:r>
                    </a:p>
                  </a:txBody>
                  <a:tcPr>
                    <a:solidFill>
                      <a:schemeClr val="bg1"/>
                    </a:solidFill>
                  </a:tcPr>
                </a:tc>
                <a:extLst>
                  <a:ext uri="{0D108BD9-81ED-4DB2-BD59-A6C34878D82A}">
                    <a16:rowId xmlns:a16="http://schemas.microsoft.com/office/drawing/2014/main" val="693174223"/>
                  </a:ext>
                </a:extLst>
              </a:tr>
            </a:tbl>
          </a:graphicData>
        </a:graphic>
      </p:graphicFrame>
      <p:pic>
        <p:nvPicPr>
          <p:cNvPr id="3" name="図 2">
            <a:extLst>
              <a:ext uri="{FF2B5EF4-FFF2-40B4-BE49-F238E27FC236}">
                <a16:creationId xmlns:a16="http://schemas.microsoft.com/office/drawing/2014/main" id="{49D33F44-55FD-B68F-87C8-4799D4125A6F}"/>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124602" y="2899367"/>
            <a:ext cx="2418029" cy="1294402"/>
          </a:xfrm>
          <a:prstGeom prst="rect">
            <a:avLst/>
          </a:prstGeom>
        </p:spPr>
      </p:pic>
      <p:pic>
        <p:nvPicPr>
          <p:cNvPr id="5" name="図 4">
            <a:extLst>
              <a:ext uri="{FF2B5EF4-FFF2-40B4-BE49-F238E27FC236}">
                <a16:creationId xmlns:a16="http://schemas.microsoft.com/office/drawing/2014/main" id="{7E08E7A4-C071-DD38-67E6-1713137BC27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775105" y="2895622"/>
            <a:ext cx="2418029" cy="1294402"/>
          </a:xfrm>
          <a:prstGeom prst="rect">
            <a:avLst/>
          </a:prstGeom>
        </p:spPr>
      </p:pic>
      <p:pic>
        <p:nvPicPr>
          <p:cNvPr id="9" name="図 8">
            <a:extLst>
              <a:ext uri="{FF2B5EF4-FFF2-40B4-BE49-F238E27FC236}">
                <a16:creationId xmlns:a16="http://schemas.microsoft.com/office/drawing/2014/main" id="{524C3355-7272-2273-8987-72DD7BC7432B}"/>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463088" y="2894624"/>
            <a:ext cx="1244953" cy="1295400"/>
          </a:xfrm>
          <a:prstGeom prst="rect">
            <a:avLst/>
          </a:prstGeom>
        </p:spPr>
      </p:pic>
      <p:sp>
        <p:nvSpPr>
          <p:cNvPr id="2" name="正方形/長方形 1">
            <a:extLst>
              <a:ext uri="{FF2B5EF4-FFF2-40B4-BE49-F238E27FC236}">
                <a16:creationId xmlns:a16="http://schemas.microsoft.com/office/drawing/2014/main" id="{D9DD101F-9484-A2EF-5970-2E508B1046AE}"/>
              </a:ext>
            </a:extLst>
          </p:cNvPr>
          <p:cNvSpPr/>
          <p:nvPr/>
        </p:nvSpPr>
        <p:spPr>
          <a:xfrm>
            <a:off x="3238826" y="3109994"/>
            <a:ext cx="434650" cy="99931"/>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4A82F2E4-3178-F875-93AA-367763E70B63}"/>
              </a:ext>
            </a:extLst>
          </p:cNvPr>
          <p:cNvSpPr txBox="1"/>
          <p:nvPr/>
        </p:nvSpPr>
        <p:spPr>
          <a:xfrm>
            <a:off x="3012409" y="4227830"/>
            <a:ext cx="2530222" cy="461665"/>
          </a:xfrm>
          <a:prstGeom prst="rect">
            <a:avLst/>
          </a:prstGeom>
          <a:noFill/>
        </p:spPr>
        <p:txBody>
          <a:bodyPr wrap="square" rtlCol="0">
            <a:spAutoFit/>
          </a:bodyPr>
          <a:lstStyle/>
          <a:p>
            <a:r>
              <a:rPr kumimoji="1" lang="ja-JP" altLang="en-US" sz="1200" dirty="0"/>
              <a:t>「＋データレイヤーを追加」＞「二次元図面」</a:t>
            </a:r>
            <a:endParaRPr kumimoji="1" lang="en-US" altLang="ja-JP" sz="1200" dirty="0"/>
          </a:p>
        </p:txBody>
      </p:sp>
      <p:sp>
        <p:nvSpPr>
          <p:cNvPr id="10" name="テキスト ボックス 9">
            <a:extLst>
              <a:ext uri="{FF2B5EF4-FFF2-40B4-BE49-F238E27FC236}">
                <a16:creationId xmlns:a16="http://schemas.microsoft.com/office/drawing/2014/main" id="{1221E9EA-2A00-5FFC-7C00-771B7B1ABBAF}"/>
              </a:ext>
            </a:extLst>
          </p:cNvPr>
          <p:cNvSpPr txBox="1"/>
          <p:nvPr/>
        </p:nvSpPr>
        <p:spPr>
          <a:xfrm>
            <a:off x="5737624" y="4212787"/>
            <a:ext cx="2492990" cy="276999"/>
          </a:xfrm>
          <a:prstGeom prst="rect">
            <a:avLst/>
          </a:prstGeom>
          <a:noFill/>
        </p:spPr>
        <p:txBody>
          <a:bodyPr wrap="none" rtlCol="0">
            <a:spAutoFit/>
          </a:bodyPr>
          <a:lstStyle/>
          <a:p>
            <a:r>
              <a:rPr kumimoji="1" lang="ja-JP" altLang="en-US" sz="1200" b="0" dirty="0">
                <a:solidFill>
                  <a:schemeClr val="tx1"/>
                </a:solidFill>
                <a:latin typeface="+mn-ea"/>
                <a:ea typeface="+mn-ea"/>
              </a:rPr>
              <a:t>画像を配置したい箇所をクリック</a:t>
            </a:r>
            <a:endParaRPr kumimoji="1" lang="ja-JP" altLang="en-US" sz="1200" dirty="0"/>
          </a:p>
        </p:txBody>
      </p:sp>
      <p:sp>
        <p:nvSpPr>
          <p:cNvPr id="12" name="テキスト ボックス 11">
            <a:extLst>
              <a:ext uri="{FF2B5EF4-FFF2-40B4-BE49-F238E27FC236}">
                <a16:creationId xmlns:a16="http://schemas.microsoft.com/office/drawing/2014/main" id="{662177DD-4A72-5D94-04DE-927D8E73A9C1}"/>
              </a:ext>
            </a:extLst>
          </p:cNvPr>
          <p:cNvSpPr txBox="1"/>
          <p:nvPr/>
        </p:nvSpPr>
        <p:spPr>
          <a:xfrm>
            <a:off x="8405710" y="4203129"/>
            <a:ext cx="2094792" cy="577081"/>
          </a:xfrm>
          <a:prstGeom prst="rect">
            <a:avLst/>
          </a:prstGeom>
          <a:noFill/>
        </p:spPr>
        <p:txBody>
          <a:bodyPr wrap="square" rtlCol="0">
            <a:spAutoFit/>
          </a:bodyPr>
          <a:lstStyle/>
          <a:p>
            <a:r>
              <a:rPr kumimoji="1" lang="ja-JP" altLang="en-US" sz="1050" b="0" dirty="0">
                <a:solidFill>
                  <a:schemeClr val="tx1"/>
                </a:solidFill>
                <a:latin typeface="+mn-ea"/>
                <a:ea typeface="+mn-ea"/>
              </a:rPr>
              <a:t>画像を選択しデータ名を設定</a:t>
            </a:r>
            <a:endParaRPr kumimoji="1" lang="en-US" altLang="ja-JP" sz="1050" b="0" dirty="0">
              <a:solidFill>
                <a:schemeClr val="tx1"/>
              </a:solidFill>
              <a:latin typeface="+mn-ea"/>
              <a:ea typeface="+mn-ea"/>
            </a:endParaRPr>
          </a:p>
          <a:p>
            <a:r>
              <a:rPr kumimoji="1" lang="ja-JP" altLang="en-US" sz="1050" dirty="0">
                <a:latin typeface="+mn-ea"/>
              </a:rPr>
              <a:t>地表面に摺り付かせたい場合は</a:t>
            </a:r>
            <a:endParaRPr kumimoji="1" lang="en-US" altLang="ja-JP" sz="1050" dirty="0">
              <a:latin typeface="+mn-ea"/>
            </a:endParaRPr>
          </a:p>
          <a:p>
            <a:r>
              <a:rPr kumimoji="1" lang="ja-JP" altLang="en-US" sz="1050" dirty="0">
                <a:latin typeface="+mn-ea"/>
              </a:rPr>
              <a:t>「地表面に投影」</a:t>
            </a:r>
            <a:r>
              <a:rPr kumimoji="1" lang="en-US" altLang="ja-JP" sz="1050" dirty="0">
                <a:latin typeface="+mn-ea"/>
              </a:rPr>
              <a:t>ON</a:t>
            </a:r>
            <a:endParaRPr kumimoji="1" lang="ja-JP" altLang="en-US" sz="1050" dirty="0"/>
          </a:p>
        </p:txBody>
      </p:sp>
      <p:sp>
        <p:nvSpPr>
          <p:cNvPr id="13" name="テキスト ボックス 12">
            <a:extLst>
              <a:ext uri="{FF2B5EF4-FFF2-40B4-BE49-F238E27FC236}">
                <a16:creationId xmlns:a16="http://schemas.microsoft.com/office/drawing/2014/main" id="{EE455002-0AC3-F2AE-FF03-F5AE76C6CC20}"/>
              </a:ext>
            </a:extLst>
          </p:cNvPr>
          <p:cNvSpPr txBox="1"/>
          <p:nvPr/>
        </p:nvSpPr>
        <p:spPr>
          <a:xfrm>
            <a:off x="3124602" y="6215393"/>
            <a:ext cx="2646878" cy="276999"/>
          </a:xfrm>
          <a:prstGeom prst="rect">
            <a:avLst/>
          </a:prstGeom>
          <a:noFill/>
        </p:spPr>
        <p:txBody>
          <a:bodyPr wrap="none" rtlCol="0">
            <a:spAutoFit/>
          </a:bodyPr>
          <a:lstStyle/>
          <a:p>
            <a:r>
              <a:rPr kumimoji="1" lang="ja-JP" altLang="en-US" sz="1200" b="0" dirty="0">
                <a:solidFill>
                  <a:schemeClr val="tx1"/>
                </a:solidFill>
                <a:latin typeface="+mn-ea"/>
                <a:ea typeface="+mn-ea"/>
              </a:rPr>
              <a:t>アップロードできた二次元図面一覧</a:t>
            </a:r>
            <a:endParaRPr kumimoji="1" lang="en-US" altLang="ja-JP" sz="1200" b="0" dirty="0">
              <a:solidFill>
                <a:schemeClr val="tx1"/>
              </a:solidFill>
              <a:latin typeface="+mn-ea"/>
              <a:ea typeface="+mn-ea"/>
            </a:endParaRPr>
          </a:p>
        </p:txBody>
      </p:sp>
      <p:sp>
        <p:nvSpPr>
          <p:cNvPr id="14" name="正方形/長方形 13">
            <a:extLst>
              <a:ext uri="{FF2B5EF4-FFF2-40B4-BE49-F238E27FC236}">
                <a16:creationId xmlns:a16="http://schemas.microsoft.com/office/drawing/2014/main" id="{E15D06CC-D030-7D48-B26C-FE4F30CD7223}"/>
              </a:ext>
            </a:extLst>
          </p:cNvPr>
          <p:cNvSpPr/>
          <p:nvPr/>
        </p:nvSpPr>
        <p:spPr>
          <a:xfrm>
            <a:off x="3898966" y="3629793"/>
            <a:ext cx="888934" cy="221450"/>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8539D64-8A81-8205-7E11-4679E3919772}"/>
              </a:ext>
            </a:extLst>
          </p:cNvPr>
          <p:cNvSpPr/>
          <p:nvPr/>
        </p:nvSpPr>
        <p:spPr>
          <a:xfrm>
            <a:off x="8492877" y="3863903"/>
            <a:ext cx="182000" cy="126550"/>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062ADBA7-FA69-6D31-3E0F-F6F90294C897}"/>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204959" y="4877293"/>
            <a:ext cx="2418029" cy="1296122"/>
          </a:xfrm>
          <a:prstGeom prst="rect">
            <a:avLst/>
          </a:prstGeom>
        </p:spPr>
      </p:pic>
      <p:sp>
        <p:nvSpPr>
          <p:cNvPr id="16" name="正方形/長方形 15">
            <a:extLst>
              <a:ext uri="{FF2B5EF4-FFF2-40B4-BE49-F238E27FC236}">
                <a16:creationId xmlns:a16="http://schemas.microsoft.com/office/drawing/2014/main" id="{D4C01971-C75A-8CDB-A906-E202456A73D3}"/>
              </a:ext>
            </a:extLst>
          </p:cNvPr>
          <p:cNvSpPr/>
          <p:nvPr/>
        </p:nvSpPr>
        <p:spPr>
          <a:xfrm>
            <a:off x="3274150" y="5309743"/>
            <a:ext cx="509655" cy="312387"/>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75346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FF54A-9975-318D-8ED0-E5D204DDA0D8}"/>
            </a:ext>
          </a:extLst>
        </p:cNvPr>
        <p:cNvGrpSpPr/>
        <p:nvPr/>
      </p:nvGrpSpPr>
      <p:grpSpPr>
        <a:xfrm>
          <a:off x="0" y="0"/>
          <a:ext cx="0" cy="0"/>
          <a:chOff x="0" y="0"/>
          <a:chExt cx="0" cy="0"/>
        </a:xfrm>
      </p:grpSpPr>
      <p:graphicFrame>
        <p:nvGraphicFramePr>
          <p:cNvPr id="8" name="表 5">
            <a:extLst>
              <a:ext uri="{FF2B5EF4-FFF2-40B4-BE49-F238E27FC236}">
                <a16:creationId xmlns:a16="http://schemas.microsoft.com/office/drawing/2014/main" id="{D74AE26A-4B16-369A-888B-5823C4EA4443}"/>
              </a:ext>
            </a:extLst>
          </p:cNvPr>
          <p:cNvGraphicFramePr>
            <a:graphicFrameLocks noGrp="1"/>
          </p:cNvGraphicFramePr>
          <p:nvPr>
            <p:extLst>
              <p:ext uri="{D42A27DB-BD31-4B8C-83A1-F6EECF244321}">
                <p14:modId xmlns:p14="http://schemas.microsoft.com/office/powerpoint/2010/main" val="1555727378"/>
              </p:ext>
            </p:extLst>
          </p:nvPr>
        </p:nvGraphicFramePr>
        <p:xfrm>
          <a:off x="562306" y="946205"/>
          <a:ext cx="11558454" cy="5568895"/>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628127">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940768">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二次元図面・基準平面機能</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機能追加</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(2/6)</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基準平面の追加</a:t>
                      </a:r>
                      <a:r>
                        <a:rPr kumimoji="1" lang="en-US" altLang="ja-JP" sz="1600" b="0" dirty="0">
                          <a:solidFill>
                            <a:schemeClr val="tx1"/>
                          </a:solidFill>
                          <a:latin typeface="+mn-ea"/>
                          <a:ea typeface="+mn-ea"/>
                        </a:rPr>
                        <a:t>】</a:t>
                      </a:r>
                    </a:p>
                  </a:txBody>
                  <a:tcPr>
                    <a:solidFill>
                      <a:schemeClr val="bg1"/>
                    </a:solidFill>
                  </a:tcPr>
                </a:tc>
                <a:extLst>
                  <a:ext uri="{0D108BD9-81ED-4DB2-BD59-A6C34878D82A}">
                    <a16:rowId xmlns:a16="http://schemas.microsoft.com/office/drawing/2014/main" val="693174223"/>
                  </a:ext>
                </a:extLst>
              </a:tr>
            </a:tbl>
          </a:graphicData>
        </a:graphic>
      </p:graphicFrame>
      <p:pic>
        <p:nvPicPr>
          <p:cNvPr id="4" name="図 3">
            <a:extLst>
              <a:ext uri="{FF2B5EF4-FFF2-40B4-BE49-F238E27FC236}">
                <a16:creationId xmlns:a16="http://schemas.microsoft.com/office/drawing/2014/main" id="{B9DB8DDF-A989-EED0-46C9-26CDA6AE21E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124602" y="1968892"/>
            <a:ext cx="3063225" cy="1638193"/>
          </a:xfrm>
          <a:prstGeom prst="rect">
            <a:avLst/>
          </a:prstGeom>
        </p:spPr>
      </p:pic>
      <p:pic>
        <p:nvPicPr>
          <p:cNvPr id="11" name="図 10">
            <a:extLst>
              <a:ext uri="{FF2B5EF4-FFF2-40B4-BE49-F238E27FC236}">
                <a16:creationId xmlns:a16="http://schemas.microsoft.com/office/drawing/2014/main" id="{CB675BE7-419A-45EB-E49E-2CA31E9F56E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02051" y="1976577"/>
            <a:ext cx="3063224" cy="1404547"/>
          </a:xfrm>
          <a:prstGeom prst="rect">
            <a:avLst/>
          </a:prstGeom>
        </p:spPr>
      </p:pic>
      <p:pic>
        <p:nvPicPr>
          <p:cNvPr id="19" name="図 18">
            <a:extLst>
              <a:ext uri="{FF2B5EF4-FFF2-40B4-BE49-F238E27FC236}">
                <a16:creationId xmlns:a16="http://schemas.microsoft.com/office/drawing/2014/main" id="{83C05E4D-8657-0D13-E179-1EAE70F2A57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125789" y="4408157"/>
            <a:ext cx="3062038" cy="1639975"/>
          </a:xfrm>
          <a:prstGeom prst="rect">
            <a:avLst/>
          </a:prstGeom>
        </p:spPr>
      </p:pic>
      <p:sp>
        <p:nvSpPr>
          <p:cNvPr id="6" name="テキスト プレースホルダー 1">
            <a:extLst>
              <a:ext uri="{FF2B5EF4-FFF2-40B4-BE49-F238E27FC236}">
                <a16:creationId xmlns:a16="http://schemas.microsoft.com/office/drawing/2014/main" id="{D9760C3D-40B3-D59A-E432-61C086A607C8}"/>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sp>
        <p:nvSpPr>
          <p:cNvPr id="2" name="正方形/長方形 1">
            <a:extLst>
              <a:ext uri="{FF2B5EF4-FFF2-40B4-BE49-F238E27FC236}">
                <a16:creationId xmlns:a16="http://schemas.microsoft.com/office/drawing/2014/main" id="{277D387F-89D8-2696-F2CD-FC989EBAF215}"/>
              </a:ext>
            </a:extLst>
          </p:cNvPr>
          <p:cNvSpPr/>
          <p:nvPr/>
        </p:nvSpPr>
        <p:spPr>
          <a:xfrm>
            <a:off x="3329241" y="2226074"/>
            <a:ext cx="434650" cy="99931"/>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84EF3BC1-4851-905B-D22E-1A0153FBBA82}"/>
              </a:ext>
            </a:extLst>
          </p:cNvPr>
          <p:cNvSpPr txBox="1"/>
          <p:nvPr/>
        </p:nvSpPr>
        <p:spPr>
          <a:xfrm>
            <a:off x="2989548" y="3664191"/>
            <a:ext cx="3373151" cy="276999"/>
          </a:xfrm>
          <a:prstGeom prst="rect">
            <a:avLst/>
          </a:prstGeom>
          <a:noFill/>
        </p:spPr>
        <p:txBody>
          <a:bodyPr wrap="square" rtlCol="0">
            <a:spAutoFit/>
          </a:bodyPr>
          <a:lstStyle/>
          <a:p>
            <a:r>
              <a:rPr kumimoji="1" lang="ja-JP" altLang="en-US" sz="1200" dirty="0"/>
              <a:t>「＋データレイヤーを追加」＞「基準平面」</a:t>
            </a:r>
            <a:endParaRPr kumimoji="1" lang="en-US" altLang="ja-JP" sz="1200" dirty="0"/>
          </a:p>
        </p:txBody>
      </p:sp>
      <p:sp>
        <p:nvSpPr>
          <p:cNvPr id="10" name="テキスト ボックス 9">
            <a:extLst>
              <a:ext uri="{FF2B5EF4-FFF2-40B4-BE49-F238E27FC236}">
                <a16:creationId xmlns:a16="http://schemas.microsoft.com/office/drawing/2014/main" id="{831E3C63-0E01-CE9B-6869-25EBAE906086}"/>
              </a:ext>
            </a:extLst>
          </p:cNvPr>
          <p:cNvSpPr txBox="1"/>
          <p:nvPr/>
        </p:nvSpPr>
        <p:spPr>
          <a:xfrm>
            <a:off x="6293569" y="3629565"/>
            <a:ext cx="2885726" cy="461665"/>
          </a:xfrm>
          <a:prstGeom prst="rect">
            <a:avLst/>
          </a:prstGeom>
          <a:noFill/>
        </p:spPr>
        <p:txBody>
          <a:bodyPr wrap="none" rtlCol="0">
            <a:spAutoFit/>
          </a:bodyPr>
          <a:lstStyle/>
          <a:p>
            <a:r>
              <a:rPr kumimoji="1" lang="ja-JP" altLang="en-US" sz="1200" b="0" dirty="0">
                <a:solidFill>
                  <a:schemeClr val="tx1"/>
                </a:solidFill>
                <a:latin typeface="+mn-ea"/>
                <a:ea typeface="+mn-ea"/>
              </a:rPr>
              <a:t>画像を配置したい</a:t>
            </a:r>
            <a:r>
              <a:rPr kumimoji="1" lang="en-US" altLang="ja-JP" sz="1200" b="0" dirty="0">
                <a:solidFill>
                  <a:schemeClr val="tx1"/>
                </a:solidFill>
                <a:latin typeface="+mn-ea"/>
                <a:ea typeface="+mn-ea"/>
              </a:rPr>
              <a:t>2</a:t>
            </a:r>
            <a:r>
              <a:rPr kumimoji="1" lang="ja-JP" altLang="en-US" sz="1200" b="0" dirty="0">
                <a:solidFill>
                  <a:schemeClr val="tx1"/>
                </a:solidFill>
                <a:latin typeface="+mn-ea"/>
                <a:ea typeface="+mn-ea"/>
              </a:rPr>
              <a:t>箇所をクリックして</a:t>
            </a:r>
            <a:endParaRPr kumimoji="1" lang="en-US" altLang="ja-JP" sz="1200" b="0" dirty="0">
              <a:solidFill>
                <a:schemeClr val="tx1"/>
              </a:solidFill>
              <a:latin typeface="+mn-ea"/>
              <a:ea typeface="+mn-ea"/>
            </a:endParaRPr>
          </a:p>
          <a:p>
            <a:r>
              <a:rPr kumimoji="1" lang="ja-JP" altLang="en-US" sz="1200" b="0" dirty="0">
                <a:solidFill>
                  <a:schemeClr val="tx1"/>
                </a:solidFill>
                <a:latin typeface="+mn-ea"/>
                <a:ea typeface="+mn-ea"/>
              </a:rPr>
              <a:t>右クリック＞「描画の完了」</a:t>
            </a:r>
            <a:endParaRPr kumimoji="1" lang="ja-JP" altLang="en-US" sz="1200" dirty="0"/>
          </a:p>
        </p:txBody>
      </p:sp>
      <p:sp>
        <p:nvSpPr>
          <p:cNvPr id="12" name="テキスト ボックス 11">
            <a:extLst>
              <a:ext uri="{FF2B5EF4-FFF2-40B4-BE49-F238E27FC236}">
                <a16:creationId xmlns:a16="http://schemas.microsoft.com/office/drawing/2014/main" id="{5E091BC4-CD40-3C42-415C-B90E0412EB27}"/>
              </a:ext>
            </a:extLst>
          </p:cNvPr>
          <p:cNvSpPr txBox="1"/>
          <p:nvPr/>
        </p:nvSpPr>
        <p:spPr>
          <a:xfrm>
            <a:off x="9390383" y="3652649"/>
            <a:ext cx="2094792" cy="577081"/>
          </a:xfrm>
          <a:prstGeom prst="rect">
            <a:avLst/>
          </a:prstGeom>
          <a:noFill/>
        </p:spPr>
        <p:txBody>
          <a:bodyPr wrap="square" rtlCol="0">
            <a:spAutoFit/>
          </a:bodyPr>
          <a:lstStyle/>
          <a:p>
            <a:r>
              <a:rPr kumimoji="1" lang="ja-JP" altLang="en-US" sz="1050" b="0" dirty="0">
                <a:solidFill>
                  <a:schemeClr val="tx1"/>
                </a:solidFill>
                <a:latin typeface="+mn-ea"/>
                <a:ea typeface="+mn-ea"/>
              </a:rPr>
              <a:t>データ名を設定</a:t>
            </a:r>
            <a:endParaRPr kumimoji="1" lang="en-US" altLang="ja-JP" sz="1050" b="0" dirty="0">
              <a:solidFill>
                <a:schemeClr val="tx1"/>
              </a:solidFill>
              <a:latin typeface="+mn-ea"/>
              <a:ea typeface="+mn-ea"/>
            </a:endParaRPr>
          </a:p>
          <a:p>
            <a:r>
              <a:rPr kumimoji="1" lang="ja-JP" altLang="en-US" sz="1050" dirty="0">
                <a:latin typeface="+mn-ea"/>
              </a:rPr>
              <a:t>地表面に摺り付かせたい場合は</a:t>
            </a:r>
            <a:endParaRPr kumimoji="1" lang="en-US" altLang="ja-JP" sz="1050" dirty="0">
              <a:latin typeface="+mn-ea"/>
            </a:endParaRPr>
          </a:p>
          <a:p>
            <a:r>
              <a:rPr kumimoji="1" lang="ja-JP" altLang="en-US" sz="1050" dirty="0">
                <a:latin typeface="+mn-ea"/>
              </a:rPr>
              <a:t>「地表面に投影」</a:t>
            </a:r>
            <a:r>
              <a:rPr kumimoji="1" lang="en-US" altLang="ja-JP" sz="1050" dirty="0">
                <a:latin typeface="+mn-ea"/>
              </a:rPr>
              <a:t>ON</a:t>
            </a:r>
            <a:endParaRPr kumimoji="1" lang="ja-JP" altLang="en-US" sz="1050" dirty="0"/>
          </a:p>
        </p:txBody>
      </p:sp>
      <p:sp>
        <p:nvSpPr>
          <p:cNvPr id="13" name="テキスト ボックス 12">
            <a:extLst>
              <a:ext uri="{FF2B5EF4-FFF2-40B4-BE49-F238E27FC236}">
                <a16:creationId xmlns:a16="http://schemas.microsoft.com/office/drawing/2014/main" id="{4F9EC76A-C1B4-8350-8601-28009E9465CF}"/>
              </a:ext>
            </a:extLst>
          </p:cNvPr>
          <p:cNvSpPr txBox="1"/>
          <p:nvPr/>
        </p:nvSpPr>
        <p:spPr>
          <a:xfrm>
            <a:off x="3100963" y="6128155"/>
            <a:ext cx="1877437" cy="276999"/>
          </a:xfrm>
          <a:prstGeom prst="rect">
            <a:avLst/>
          </a:prstGeom>
          <a:noFill/>
        </p:spPr>
        <p:txBody>
          <a:bodyPr wrap="none" rtlCol="0">
            <a:spAutoFit/>
          </a:bodyPr>
          <a:lstStyle/>
          <a:p>
            <a:r>
              <a:rPr kumimoji="1" lang="ja-JP" altLang="en-US" sz="1200" dirty="0">
                <a:latin typeface="+mn-ea"/>
              </a:rPr>
              <a:t>作成</a:t>
            </a:r>
            <a:r>
              <a:rPr kumimoji="1" lang="ja-JP" altLang="en-US" sz="1200" b="0" dirty="0">
                <a:solidFill>
                  <a:schemeClr val="tx1"/>
                </a:solidFill>
                <a:latin typeface="+mn-ea"/>
                <a:ea typeface="+mn-ea"/>
              </a:rPr>
              <a:t>できた基準平面一覧</a:t>
            </a:r>
            <a:endParaRPr kumimoji="1" lang="en-US" altLang="ja-JP" sz="1200" b="0" dirty="0">
              <a:solidFill>
                <a:schemeClr val="tx1"/>
              </a:solidFill>
              <a:latin typeface="+mn-ea"/>
              <a:ea typeface="+mn-ea"/>
            </a:endParaRPr>
          </a:p>
        </p:txBody>
      </p:sp>
      <p:sp>
        <p:nvSpPr>
          <p:cNvPr id="14" name="正方形/長方形 13">
            <a:extLst>
              <a:ext uri="{FF2B5EF4-FFF2-40B4-BE49-F238E27FC236}">
                <a16:creationId xmlns:a16="http://schemas.microsoft.com/office/drawing/2014/main" id="{BF1401D2-0992-4F66-EF86-69530140508B}"/>
              </a:ext>
            </a:extLst>
          </p:cNvPr>
          <p:cNvSpPr/>
          <p:nvPr/>
        </p:nvSpPr>
        <p:spPr>
          <a:xfrm>
            <a:off x="4089466" y="3230973"/>
            <a:ext cx="888934" cy="221450"/>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64B9073F-5510-5702-FB41-B3E3473E800D}"/>
              </a:ext>
            </a:extLst>
          </p:cNvPr>
          <p:cNvGrpSpPr/>
          <p:nvPr/>
        </p:nvGrpSpPr>
        <p:grpSpPr>
          <a:xfrm>
            <a:off x="9537824" y="1968892"/>
            <a:ext cx="1947351" cy="1638193"/>
            <a:chOff x="9537824" y="1968892"/>
            <a:chExt cx="1579787" cy="1328983"/>
          </a:xfrm>
        </p:grpSpPr>
        <p:pic>
          <p:nvPicPr>
            <p:cNvPr id="17" name="図 16">
              <a:extLst>
                <a:ext uri="{FF2B5EF4-FFF2-40B4-BE49-F238E27FC236}">
                  <a16:creationId xmlns:a16="http://schemas.microsoft.com/office/drawing/2014/main" id="{4CF348F0-AB60-FDB3-D6BE-D86C3974891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37824" y="1968892"/>
              <a:ext cx="1579787" cy="1328983"/>
            </a:xfrm>
            <a:prstGeom prst="rect">
              <a:avLst/>
            </a:prstGeom>
          </p:spPr>
        </p:pic>
        <p:sp>
          <p:nvSpPr>
            <p:cNvPr id="15" name="正方形/長方形 14">
              <a:extLst>
                <a:ext uri="{FF2B5EF4-FFF2-40B4-BE49-F238E27FC236}">
                  <a16:creationId xmlns:a16="http://schemas.microsoft.com/office/drawing/2014/main" id="{FEE57C96-7DBA-CCE4-888B-A5D6635CAD03}"/>
                </a:ext>
              </a:extLst>
            </p:cNvPr>
            <p:cNvSpPr/>
            <p:nvPr/>
          </p:nvSpPr>
          <p:spPr>
            <a:xfrm>
              <a:off x="9593849" y="2948940"/>
              <a:ext cx="182000" cy="126550"/>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a:extLst>
              <a:ext uri="{FF2B5EF4-FFF2-40B4-BE49-F238E27FC236}">
                <a16:creationId xmlns:a16="http://schemas.microsoft.com/office/drawing/2014/main" id="{56F29DA9-2E7B-5D22-0AAC-954EDB59411D}"/>
              </a:ext>
            </a:extLst>
          </p:cNvPr>
          <p:cNvSpPr/>
          <p:nvPr/>
        </p:nvSpPr>
        <p:spPr>
          <a:xfrm>
            <a:off x="3274150" y="4982271"/>
            <a:ext cx="509655" cy="312387"/>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C7AD2DCD-68AA-D7F3-F496-7FB31F2D9956}"/>
              </a:ext>
            </a:extLst>
          </p:cNvPr>
          <p:cNvSpPr/>
          <p:nvPr/>
        </p:nvSpPr>
        <p:spPr>
          <a:xfrm>
            <a:off x="8274458" y="2825990"/>
            <a:ext cx="260217" cy="130570"/>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0210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2AABA-7E1D-2E1A-9A24-65D0C783B998}"/>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DB603931-BA4C-E9D5-BB9A-14FC4C2F8836}"/>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BBB13AFE-001D-B45F-7DD0-179AE13781C8}"/>
              </a:ext>
            </a:extLst>
          </p:cNvPr>
          <p:cNvGraphicFramePr>
            <a:graphicFrameLocks noGrp="1"/>
          </p:cNvGraphicFramePr>
          <p:nvPr>
            <p:extLst>
              <p:ext uri="{D42A27DB-BD31-4B8C-83A1-F6EECF244321}">
                <p14:modId xmlns:p14="http://schemas.microsoft.com/office/powerpoint/2010/main" val="3969888731"/>
              </p:ext>
            </p:extLst>
          </p:nvPr>
        </p:nvGraphicFramePr>
        <p:xfrm>
          <a:off x="562306" y="946205"/>
          <a:ext cx="11558454" cy="5549845"/>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628127">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921718">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二次元図面・基準平面機能</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機能追加</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(3/6)</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dirty="0">
                          <a:latin typeface="+mn-ea"/>
                        </a:rPr>
                        <a:t>【</a:t>
                      </a:r>
                      <a:r>
                        <a:rPr kumimoji="1" lang="ja-JP" altLang="en-US" sz="1600" dirty="0">
                          <a:latin typeface="+mn-ea"/>
                        </a:rPr>
                        <a:t>二次元図面・基準平面の編集</a:t>
                      </a:r>
                      <a:r>
                        <a:rPr kumimoji="1" lang="en-US" altLang="ja-JP" sz="1600" dirty="0">
                          <a:latin typeface="+mn-ea"/>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dirty="0">
                          <a:latin typeface="+mn-ea"/>
                        </a:rPr>
                        <a:t>二次元図面・基準平面を編集状態にすると、回転・拡大縮小・移動ができます。</a:t>
                      </a:r>
                      <a:endParaRPr kumimoji="1" lang="en-US" altLang="ja-JP" sz="1600" dirty="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bl>
          </a:graphicData>
        </a:graphic>
      </p:graphicFrame>
      <p:pic>
        <p:nvPicPr>
          <p:cNvPr id="9" name="図 8">
            <a:extLst>
              <a:ext uri="{FF2B5EF4-FFF2-40B4-BE49-F238E27FC236}">
                <a16:creationId xmlns:a16="http://schemas.microsoft.com/office/drawing/2014/main" id="{20806B3A-1161-5812-792C-B87F540F5807}"/>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182414" y="2231806"/>
            <a:ext cx="2581696" cy="1387544"/>
          </a:xfrm>
          <a:prstGeom prst="rect">
            <a:avLst/>
          </a:prstGeom>
        </p:spPr>
      </p:pic>
      <p:pic>
        <p:nvPicPr>
          <p:cNvPr id="11" name="図 10">
            <a:extLst>
              <a:ext uri="{FF2B5EF4-FFF2-40B4-BE49-F238E27FC236}">
                <a16:creationId xmlns:a16="http://schemas.microsoft.com/office/drawing/2014/main" id="{590F0526-0B2B-3CDA-CF0B-4763B677B71E}"/>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926242" y="2235077"/>
            <a:ext cx="2581696" cy="1384273"/>
          </a:xfrm>
          <a:prstGeom prst="rect">
            <a:avLst/>
          </a:prstGeom>
        </p:spPr>
      </p:pic>
      <p:pic>
        <p:nvPicPr>
          <p:cNvPr id="13" name="図 12">
            <a:extLst>
              <a:ext uri="{FF2B5EF4-FFF2-40B4-BE49-F238E27FC236}">
                <a16:creationId xmlns:a16="http://schemas.microsoft.com/office/drawing/2014/main" id="{20EB4684-9244-09D4-717E-E9C03D84ECC6}"/>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684559" y="2235077"/>
            <a:ext cx="2581696" cy="1384273"/>
          </a:xfrm>
          <a:prstGeom prst="rect">
            <a:avLst/>
          </a:prstGeom>
        </p:spPr>
      </p:pic>
      <p:pic>
        <p:nvPicPr>
          <p:cNvPr id="15" name="図 14">
            <a:extLst>
              <a:ext uri="{FF2B5EF4-FFF2-40B4-BE49-F238E27FC236}">
                <a16:creationId xmlns:a16="http://schemas.microsoft.com/office/drawing/2014/main" id="{6D8A1697-F9DB-708E-C30D-0DF5D9E433C8}"/>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182414" y="4521269"/>
            <a:ext cx="2581696" cy="1384273"/>
          </a:xfrm>
          <a:prstGeom prst="rect">
            <a:avLst/>
          </a:prstGeom>
        </p:spPr>
      </p:pic>
      <p:sp>
        <p:nvSpPr>
          <p:cNvPr id="17" name="テキスト ボックス 16">
            <a:extLst>
              <a:ext uri="{FF2B5EF4-FFF2-40B4-BE49-F238E27FC236}">
                <a16:creationId xmlns:a16="http://schemas.microsoft.com/office/drawing/2014/main" id="{B6CC2C2B-058F-A588-ACC6-434ABBDAE539}"/>
              </a:ext>
            </a:extLst>
          </p:cNvPr>
          <p:cNvSpPr txBox="1"/>
          <p:nvPr/>
        </p:nvSpPr>
        <p:spPr>
          <a:xfrm>
            <a:off x="3117232" y="3659694"/>
            <a:ext cx="2646878" cy="276999"/>
          </a:xfrm>
          <a:prstGeom prst="rect">
            <a:avLst/>
          </a:prstGeom>
          <a:noFill/>
        </p:spPr>
        <p:txBody>
          <a:bodyPr wrap="none" rtlCol="0">
            <a:spAutoFit/>
          </a:bodyPr>
          <a:lstStyle/>
          <a:p>
            <a:r>
              <a:rPr kumimoji="1" lang="ja-JP" altLang="en-US" sz="1200" dirty="0"/>
              <a:t>三点リーダ</a:t>
            </a:r>
            <a:r>
              <a:rPr kumimoji="1" lang="en-US" altLang="ja-JP" sz="1200" dirty="0"/>
              <a:t>―</a:t>
            </a:r>
            <a:r>
              <a:rPr kumimoji="1" lang="ja-JP" altLang="en-US" sz="1200" dirty="0"/>
              <a:t>の「編集」をクリック</a:t>
            </a:r>
          </a:p>
        </p:txBody>
      </p:sp>
      <p:sp>
        <p:nvSpPr>
          <p:cNvPr id="18" name="正方形/長方形 17">
            <a:extLst>
              <a:ext uri="{FF2B5EF4-FFF2-40B4-BE49-F238E27FC236}">
                <a16:creationId xmlns:a16="http://schemas.microsoft.com/office/drawing/2014/main" id="{7E9F960E-4429-873D-4F6E-1EF0BC99FF61}"/>
              </a:ext>
            </a:extLst>
          </p:cNvPr>
          <p:cNvSpPr/>
          <p:nvPr/>
        </p:nvSpPr>
        <p:spPr>
          <a:xfrm>
            <a:off x="3712480" y="2847975"/>
            <a:ext cx="176101" cy="101441"/>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9B20F8E2-696F-F6BF-B794-A74A3D6D83E4}"/>
              </a:ext>
            </a:extLst>
          </p:cNvPr>
          <p:cNvSpPr txBox="1"/>
          <p:nvPr/>
        </p:nvSpPr>
        <p:spPr>
          <a:xfrm>
            <a:off x="5861060" y="3653402"/>
            <a:ext cx="2339102" cy="461665"/>
          </a:xfrm>
          <a:prstGeom prst="rect">
            <a:avLst/>
          </a:prstGeom>
          <a:noFill/>
        </p:spPr>
        <p:txBody>
          <a:bodyPr wrap="none" rtlCol="0">
            <a:spAutoFit/>
          </a:bodyPr>
          <a:lstStyle/>
          <a:p>
            <a:r>
              <a:rPr kumimoji="1" lang="ja-JP" altLang="en-US" sz="1200" dirty="0"/>
              <a:t>画像の位置合わせのため、</a:t>
            </a:r>
            <a:endParaRPr kumimoji="1" lang="en-US" altLang="ja-JP" sz="1200" dirty="0"/>
          </a:p>
          <a:p>
            <a:r>
              <a:rPr kumimoji="1" lang="ja-JP" altLang="en-US" sz="1200" dirty="0"/>
              <a:t>回転・拡大縮小・移動ができる</a:t>
            </a:r>
            <a:endParaRPr kumimoji="1" lang="en-US" altLang="ja-JP" sz="1200" dirty="0"/>
          </a:p>
        </p:txBody>
      </p:sp>
      <p:sp>
        <p:nvSpPr>
          <p:cNvPr id="21" name="テキスト ボックス 20">
            <a:extLst>
              <a:ext uri="{FF2B5EF4-FFF2-40B4-BE49-F238E27FC236}">
                <a16:creationId xmlns:a16="http://schemas.microsoft.com/office/drawing/2014/main" id="{E1D76C16-9BBF-564B-A0ED-97322F9D142A}"/>
              </a:ext>
            </a:extLst>
          </p:cNvPr>
          <p:cNvSpPr txBox="1"/>
          <p:nvPr/>
        </p:nvSpPr>
        <p:spPr>
          <a:xfrm>
            <a:off x="8604888" y="3659694"/>
            <a:ext cx="2339102" cy="276999"/>
          </a:xfrm>
          <a:prstGeom prst="rect">
            <a:avLst/>
          </a:prstGeom>
          <a:noFill/>
        </p:spPr>
        <p:txBody>
          <a:bodyPr wrap="none" rtlCol="0">
            <a:spAutoFit/>
          </a:bodyPr>
          <a:lstStyle/>
          <a:p>
            <a:r>
              <a:rPr kumimoji="1" lang="ja-JP" altLang="en-US" sz="1200" dirty="0"/>
              <a:t>三点リーダ</a:t>
            </a:r>
            <a:r>
              <a:rPr kumimoji="1" lang="en-US" altLang="ja-JP" sz="1200" dirty="0"/>
              <a:t>―</a:t>
            </a:r>
            <a:r>
              <a:rPr kumimoji="1" lang="ja-JP" altLang="en-US" sz="1200" dirty="0"/>
              <a:t>の「編集」で終了</a:t>
            </a:r>
            <a:endParaRPr kumimoji="1" lang="en-US" altLang="ja-JP" sz="1200" dirty="0"/>
          </a:p>
        </p:txBody>
      </p:sp>
      <p:sp>
        <p:nvSpPr>
          <p:cNvPr id="22" name="正方形/長方形 21">
            <a:extLst>
              <a:ext uri="{FF2B5EF4-FFF2-40B4-BE49-F238E27FC236}">
                <a16:creationId xmlns:a16="http://schemas.microsoft.com/office/drawing/2014/main" id="{C6174FB6-4F13-496B-E3E4-DA06D8786B75}"/>
              </a:ext>
            </a:extLst>
          </p:cNvPr>
          <p:cNvSpPr/>
          <p:nvPr/>
        </p:nvSpPr>
        <p:spPr>
          <a:xfrm>
            <a:off x="9209834" y="2847975"/>
            <a:ext cx="176101" cy="101441"/>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FD7CA94F-3988-2B0F-0F96-FF06AE0CB0AE}"/>
              </a:ext>
            </a:extLst>
          </p:cNvPr>
          <p:cNvSpPr txBox="1"/>
          <p:nvPr/>
        </p:nvSpPr>
        <p:spPr>
          <a:xfrm>
            <a:off x="7342870" y="2201025"/>
            <a:ext cx="389850" cy="215444"/>
          </a:xfrm>
          <a:prstGeom prst="rect">
            <a:avLst/>
          </a:prstGeom>
          <a:noFill/>
        </p:spPr>
        <p:txBody>
          <a:bodyPr wrap="none" rtlCol="0">
            <a:spAutoFit/>
          </a:bodyPr>
          <a:lstStyle/>
          <a:p>
            <a:r>
              <a:rPr kumimoji="1" lang="ja-JP" altLang="en-US" sz="800" b="1" dirty="0">
                <a:solidFill>
                  <a:srgbClr val="FF0000"/>
                </a:solidFill>
              </a:rPr>
              <a:t>回転</a:t>
            </a:r>
            <a:endParaRPr kumimoji="1" lang="en-US" altLang="ja-JP" sz="800" b="1" dirty="0">
              <a:solidFill>
                <a:srgbClr val="FF0000"/>
              </a:solidFill>
            </a:endParaRPr>
          </a:p>
        </p:txBody>
      </p:sp>
      <p:sp>
        <p:nvSpPr>
          <p:cNvPr id="30" name="テキスト ボックス 29">
            <a:extLst>
              <a:ext uri="{FF2B5EF4-FFF2-40B4-BE49-F238E27FC236}">
                <a16:creationId xmlns:a16="http://schemas.microsoft.com/office/drawing/2014/main" id="{41CFDB9C-9833-0D2F-DAA7-C38DA593288B}"/>
              </a:ext>
            </a:extLst>
          </p:cNvPr>
          <p:cNvSpPr txBox="1"/>
          <p:nvPr/>
        </p:nvSpPr>
        <p:spPr>
          <a:xfrm>
            <a:off x="7969878" y="2363160"/>
            <a:ext cx="595035" cy="215444"/>
          </a:xfrm>
          <a:prstGeom prst="rect">
            <a:avLst/>
          </a:prstGeom>
          <a:noFill/>
        </p:spPr>
        <p:txBody>
          <a:bodyPr wrap="none" rtlCol="0">
            <a:spAutoFit/>
          </a:bodyPr>
          <a:lstStyle/>
          <a:p>
            <a:r>
              <a:rPr kumimoji="1" lang="ja-JP" altLang="en-US" sz="800" b="1" dirty="0">
                <a:solidFill>
                  <a:srgbClr val="FF0000"/>
                </a:solidFill>
              </a:rPr>
              <a:t>拡大縮小</a:t>
            </a:r>
            <a:endParaRPr kumimoji="1" lang="en-US" altLang="ja-JP" sz="800" b="1" dirty="0">
              <a:solidFill>
                <a:srgbClr val="FF0000"/>
              </a:solidFill>
            </a:endParaRPr>
          </a:p>
        </p:txBody>
      </p:sp>
      <p:sp>
        <p:nvSpPr>
          <p:cNvPr id="31" name="正方形/長方形 30">
            <a:extLst>
              <a:ext uri="{FF2B5EF4-FFF2-40B4-BE49-F238E27FC236}">
                <a16:creationId xmlns:a16="http://schemas.microsoft.com/office/drawing/2014/main" id="{9AEEC91F-4D03-56D9-DBCD-DF52136B615B}"/>
              </a:ext>
            </a:extLst>
          </p:cNvPr>
          <p:cNvSpPr/>
          <p:nvPr/>
        </p:nvSpPr>
        <p:spPr>
          <a:xfrm>
            <a:off x="7467600" y="2389058"/>
            <a:ext cx="132507" cy="101441"/>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2905AA4E-DDB6-FE3A-73D0-D892CA634FB2}"/>
              </a:ext>
            </a:extLst>
          </p:cNvPr>
          <p:cNvSpPr/>
          <p:nvPr/>
        </p:nvSpPr>
        <p:spPr>
          <a:xfrm>
            <a:off x="7894852" y="2420162"/>
            <a:ext cx="132507" cy="101441"/>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矢印コネクタ 33">
            <a:extLst>
              <a:ext uri="{FF2B5EF4-FFF2-40B4-BE49-F238E27FC236}">
                <a16:creationId xmlns:a16="http://schemas.microsoft.com/office/drawing/2014/main" id="{B76EBC8B-C802-5E89-167E-B66E70410AEA}"/>
              </a:ext>
            </a:extLst>
          </p:cNvPr>
          <p:cNvCxnSpPr>
            <a:cxnSpLocks/>
          </p:cNvCxnSpPr>
          <p:nvPr/>
        </p:nvCxnSpPr>
        <p:spPr>
          <a:xfrm flipV="1">
            <a:off x="7030611" y="2941319"/>
            <a:ext cx="228998" cy="207858"/>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E2FB379E-2E13-84B1-B0A6-F54157694111}"/>
              </a:ext>
            </a:extLst>
          </p:cNvPr>
          <p:cNvSpPr txBox="1"/>
          <p:nvPr/>
        </p:nvSpPr>
        <p:spPr>
          <a:xfrm>
            <a:off x="6740049" y="2898695"/>
            <a:ext cx="389850" cy="215444"/>
          </a:xfrm>
          <a:prstGeom prst="rect">
            <a:avLst/>
          </a:prstGeom>
          <a:noFill/>
        </p:spPr>
        <p:txBody>
          <a:bodyPr wrap="none" rtlCol="0">
            <a:spAutoFit/>
          </a:bodyPr>
          <a:lstStyle/>
          <a:p>
            <a:r>
              <a:rPr kumimoji="1" lang="ja-JP" altLang="en-US" sz="800" b="1" dirty="0">
                <a:solidFill>
                  <a:srgbClr val="FF0000"/>
                </a:solidFill>
              </a:rPr>
              <a:t>移動</a:t>
            </a:r>
            <a:endParaRPr kumimoji="1" lang="en-US" altLang="ja-JP" sz="800" b="1" dirty="0">
              <a:solidFill>
                <a:srgbClr val="FF0000"/>
              </a:solidFill>
            </a:endParaRPr>
          </a:p>
        </p:txBody>
      </p:sp>
      <p:sp>
        <p:nvSpPr>
          <p:cNvPr id="38" name="テキスト ボックス 37">
            <a:extLst>
              <a:ext uri="{FF2B5EF4-FFF2-40B4-BE49-F238E27FC236}">
                <a16:creationId xmlns:a16="http://schemas.microsoft.com/office/drawing/2014/main" id="{18B9EDA6-D489-DAF3-D4C9-09CD72479723}"/>
              </a:ext>
            </a:extLst>
          </p:cNvPr>
          <p:cNvSpPr txBox="1"/>
          <p:nvPr/>
        </p:nvSpPr>
        <p:spPr>
          <a:xfrm>
            <a:off x="3117232" y="5942052"/>
            <a:ext cx="3416320" cy="276999"/>
          </a:xfrm>
          <a:prstGeom prst="rect">
            <a:avLst/>
          </a:prstGeom>
          <a:noFill/>
        </p:spPr>
        <p:txBody>
          <a:bodyPr wrap="none" rtlCol="0">
            <a:spAutoFit/>
          </a:bodyPr>
          <a:lstStyle/>
          <a:p>
            <a:r>
              <a:rPr kumimoji="1" lang="ja-JP" altLang="en-US" sz="1200" dirty="0"/>
              <a:t>編集状態で標高の数値を変更すると反映される</a:t>
            </a:r>
          </a:p>
        </p:txBody>
      </p:sp>
      <p:sp>
        <p:nvSpPr>
          <p:cNvPr id="39" name="正方形/長方形 38">
            <a:extLst>
              <a:ext uri="{FF2B5EF4-FFF2-40B4-BE49-F238E27FC236}">
                <a16:creationId xmlns:a16="http://schemas.microsoft.com/office/drawing/2014/main" id="{C5D17D6C-51B7-BDA8-F561-FED043D0BA03}"/>
              </a:ext>
            </a:extLst>
          </p:cNvPr>
          <p:cNvSpPr/>
          <p:nvPr/>
        </p:nvSpPr>
        <p:spPr>
          <a:xfrm>
            <a:off x="3316454" y="5190225"/>
            <a:ext cx="396026" cy="102500"/>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E8C3E822-9222-D96B-EED4-A4B774470681}"/>
              </a:ext>
            </a:extLst>
          </p:cNvPr>
          <p:cNvSpPr txBox="1"/>
          <p:nvPr/>
        </p:nvSpPr>
        <p:spPr>
          <a:xfrm>
            <a:off x="3029349" y="4152527"/>
            <a:ext cx="9408345" cy="584775"/>
          </a:xfrm>
          <a:prstGeom prst="rect">
            <a:avLst/>
          </a:prstGeom>
          <a:noFill/>
        </p:spPr>
        <p:txBody>
          <a:bodyPr wrap="none" rtlCol="0">
            <a:spAutoFit/>
          </a:bodyPr>
          <a:lstStyle/>
          <a:p>
            <a:r>
              <a:rPr kumimoji="1" lang="ja-JP" altLang="en-US" sz="1600" dirty="0">
                <a:latin typeface="+mn-ea"/>
              </a:rPr>
              <a:t>また「地表面に投影」を</a:t>
            </a:r>
            <a:r>
              <a:rPr kumimoji="1" lang="en-US" altLang="ja-JP" sz="1600" dirty="0">
                <a:latin typeface="+mn-ea"/>
              </a:rPr>
              <a:t>OFF</a:t>
            </a:r>
            <a:r>
              <a:rPr kumimoji="1" lang="ja-JP" altLang="en-US" sz="1600" dirty="0">
                <a:latin typeface="+mn-ea"/>
              </a:rPr>
              <a:t>してアップロードした二次元図面・基準平面の標高の変更もできます。</a:t>
            </a:r>
            <a:endParaRPr kumimoji="1" lang="ja-JP" altLang="en-US" sz="1600" dirty="0"/>
          </a:p>
          <a:p>
            <a:endParaRPr kumimoji="1" lang="ja-JP" altLang="en-US" sz="1600" dirty="0"/>
          </a:p>
        </p:txBody>
      </p:sp>
    </p:spTree>
    <p:extLst>
      <p:ext uri="{BB962C8B-B14F-4D97-AF65-F5344CB8AC3E}">
        <p14:creationId xmlns:p14="http://schemas.microsoft.com/office/powerpoint/2010/main" val="204532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24054-D8A9-5460-30DA-CF4AB82A74B9}"/>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3F7F95C7-99A3-134E-7B28-714C659C12E6}"/>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4E3B793A-17CC-3D57-7CB6-D087C0243DD0}"/>
              </a:ext>
            </a:extLst>
          </p:cNvPr>
          <p:cNvGraphicFramePr>
            <a:graphicFrameLocks noGrp="1"/>
          </p:cNvGraphicFramePr>
          <p:nvPr>
            <p:extLst>
              <p:ext uri="{D42A27DB-BD31-4B8C-83A1-F6EECF244321}">
                <p14:modId xmlns:p14="http://schemas.microsoft.com/office/powerpoint/2010/main" val="2474130762"/>
              </p:ext>
            </p:extLst>
          </p:nvPr>
        </p:nvGraphicFramePr>
        <p:xfrm>
          <a:off x="562306" y="929873"/>
          <a:ext cx="11558454" cy="5594295"/>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628127">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966168">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二次元図面・基準平面機能</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機能追加</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(4/6)</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dirty="0"/>
                        <a:t>【2</a:t>
                      </a:r>
                      <a:r>
                        <a:rPr kumimoji="1" lang="ja-JP" altLang="en-US" sz="1600" dirty="0"/>
                        <a:t>点合わせ</a:t>
                      </a:r>
                      <a:r>
                        <a:rPr kumimoji="1" lang="en-US" altLang="ja-JP" sz="1600" dirty="0"/>
                        <a:t>】</a:t>
                      </a:r>
                      <a:endParaRPr kumimoji="1" lang="ja-JP" alt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二次元図面・基準平面上の</a:t>
                      </a:r>
                      <a:r>
                        <a:rPr kumimoji="1" lang="en-US" altLang="ja-JP" sz="1600" b="0" dirty="0">
                          <a:solidFill>
                            <a:schemeClr val="tx1"/>
                          </a:solidFill>
                          <a:latin typeface="+mn-ea"/>
                          <a:ea typeface="+mn-ea"/>
                        </a:rPr>
                        <a:t>2</a:t>
                      </a:r>
                      <a:r>
                        <a:rPr kumimoji="1" lang="ja-JP" altLang="en-US" sz="1600" b="0" dirty="0">
                          <a:solidFill>
                            <a:schemeClr val="tx1"/>
                          </a:solidFill>
                          <a:latin typeface="+mn-ea"/>
                          <a:ea typeface="+mn-ea"/>
                        </a:rPr>
                        <a:t>点を地図上（もしくは座標値）で</a:t>
                      </a:r>
                      <a:r>
                        <a:rPr kumimoji="1" lang="en-US" altLang="ja-JP" sz="1600" b="0" dirty="0">
                          <a:solidFill>
                            <a:schemeClr val="tx1"/>
                          </a:solidFill>
                          <a:latin typeface="+mn-ea"/>
                          <a:ea typeface="+mn-ea"/>
                        </a:rPr>
                        <a:t>2</a:t>
                      </a:r>
                      <a:r>
                        <a:rPr kumimoji="1" lang="ja-JP" altLang="en-US" sz="1600" b="0" dirty="0">
                          <a:solidFill>
                            <a:schemeClr val="tx1"/>
                          </a:solidFill>
                          <a:latin typeface="+mn-ea"/>
                          <a:ea typeface="+mn-ea"/>
                        </a:rPr>
                        <a:t>点指定することができます。</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bl>
          </a:graphicData>
        </a:graphic>
      </p:graphicFrame>
      <p:sp>
        <p:nvSpPr>
          <p:cNvPr id="12" name="テキスト ボックス 11">
            <a:extLst>
              <a:ext uri="{FF2B5EF4-FFF2-40B4-BE49-F238E27FC236}">
                <a16:creationId xmlns:a16="http://schemas.microsoft.com/office/drawing/2014/main" id="{BF472E45-DBBB-3003-DDAD-ED134E6EF065}"/>
              </a:ext>
            </a:extLst>
          </p:cNvPr>
          <p:cNvSpPr txBox="1"/>
          <p:nvPr/>
        </p:nvSpPr>
        <p:spPr>
          <a:xfrm>
            <a:off x="3118238" y="3659321"/>
            <a:ext cx="2270173" cy="276999"/>
          </a:xfrm>
          <a:prstGeom prst="rect">
            <a:avLst/>
          </a:prstGeom>
          <a:noFill/>
        </p:spPr>
        <p:txBody>
          <a:bodyPr wrap="none" rtlCol="0">
            <a:spAutoFit/>
          </a:bodyPr>
          <a:lstStyle/>
          <a:p>
            <a:r>
              <a:rPr kumimoji="1" lang="ja-JP" altLang="en-US" sz="1200" dirty="0"/>
              <a:t>三点リーダーの「</a:t>
            </a:r>
            <a:r>
              <a:rPr kumimoji="1" lang="en-US" altLang="ja-JP" sz="1200" dirty="0"/>
              <a:t>2</a:t>
            </a:r>
            <a:r>
              <a:rPr kumimoji="1" lang="ja-JP" altLang="en-US" sz="1200" dirty="0"/>
              <a:t>点合わせ」</a:t>
            </a:r>
          </a:p>
        </p:txBody>
      </p:sp>
      <p:sp>
        <p:nvSpPr>
          <p:cNvPr id="15" name="テキスト ボックス 14">
            <a:extLst>
              <a:ext uri="{FF2B5EF4-FFF2-40B4-BE49-F238E27FC236}">
                <a16:creationId xmlns:a16="http://schemas.microsoft.com/office/drawing/2014/main" id="{3288078B-E2A2-7471-263D-EC4FF1C5698D}"/>
              </a:ext>
            </a:extLst>
          </p:cNvPr>
          <p:cNvSpPr txBox="1"/>
          <p:nvPr/>
        </p:nvSpPr>
        <p:spPr>
          <a:xfrm>
            <a:off x="3118239" y="5882629"/>
            <a:ext cx="2573901" cy="461665"/>
          </a:xfrm>
          <a:prstGeom prst="rect">
            <a:avLst/>
          </a:prstGeom>
          <a:noFill/>
        </p:spPr>
        <p:txBody>
          <a:bodyPr wrap="square" rtlCol="0">
            <a:spAutoFit/>
          </a:bodyPr>
          <a:lstStyle/>
          <a:p>
            <a:r>
              <a:rPr kumimoji="1" lang="ja-JP" altLang="en-US" sz="1200" dirty="0"/>
              <a:t>図面上で位置指定したい</a:t>
            </a:r>
            <a:r>
              <a:rPr kumimoji="1" lang="en-US" altLang="ja-JP" sz="1200" dirty="0"/>
              <a:t>2</a:t>
            </a:r>
            <a:r>
              <a:rPr kumimoji="1" lang="ja-JP" altLang="en-US" sz="1200" dirty="0"/>
              <a:t>箇所目をクリック</a:t>
            </a:r>
          </a:p>
        </p:txBody>
      </p:sp>
      <p:pic>
        <p:nvPicPr>
          <p:cNvPr id="2" name="図 1">
            <a:extLst>
              <a:ext uri="{FF2B5EF4-FFF2-40B4-BE49-F238E27FC236}">
                <a16:creationId xmlns:a16="http://schemas.microsoft.com/office/drawing/2014/main" id="{7E625266-1596-35C6-0396-177165CC1A6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172248" y="2286000"/>
            <a:ext cx="2042860" cy="1260082"/>
          </a:xfrm>
          <a:prstGeom prst="rect">
            <a:avLst/>
          </a:prstGeom>
        </p:spPr>
      </p:pic>
      <p:pic>
        <p:nvPicPr>
          <p:cNvPr id="3" name="図 2">
            <a:extLst>
              <a:ext uri="{FF2B5EF4-FFF2-40B4-BE49-F238E27FC236}">
                <a16:creationId xmlns:a16="http://schemas.microsoft.com/office/drawing/2014/main" id="{C4766789-7833-8EFF-2155-1B2EAFE067A7}"/>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512443" y="2286000"/>
            <a:ext cx="2483878" cy="1260082"/>
          </a:xfrm>
          <a:prstGeom prst="rect">
            <a:avLst/>
          </a:prstGeom>
        </p:spPr>
      </p:pic>
      <p:pic>
        <p:nvPicPr>
          <p:cNvPr id="4" name="図 3">
            <a:extLst>
              <a:ext uri="{FF2B5EF4-FFF2-40B4-BE49-F238E27FC236}">
                <a16:creationId xmlns:a16="http://schemas.microsoft.com/office/drawing/2014/main" id="{899DC57E-A2FF-9170-3ADB-DEC72C533E1E}"/>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293656" y="2285999"/>
            <a:ext cx="2483879" cy="1260083"/>
          </a:xfrm>
          <a:prstGeom prst="rect">
            <a:avLst/>
          </a:prstGeom>
        </p:spPr>
      </p:pic>
      <p:pic>
        <p:nvPicPr>
          <p:cNvPr id="5" name="図 4">
            <a:extLst>
              <a:ext uri="{FF2B5EF4-FFF2-40B4-BE49-F238E27FC236}">
                <a16:creationId xmlns:a16="http://schemas.microsoft.com/office/drawing/2014/main" id="{3C1CD7DE-156D-F133-1C00-7ECF7F4DE3E5}"/>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210825" y="4454685"/>
            <a:ext cx="2642357" cy="1340407"/>
          </a:xfrm>
          <a:prstGeom prst="rect">
            <a:avLst/>
          </a:prstGeom>
        </p:spPr>
      </p:pic>
      <p:pic>
        <p:nvPicPr>
          <p:cNvPr id="7" name="図 6">
            <a:extLst>
              <a:ext uri="{FF2B5EF4-FFF2-40B4-BE49-F238E27FC236}">
                <a16:creationId xmlns:a16="http://schemas.microsoft.com/office/drawing/2014/main" id="{B67FD4BD-4680-52E1-4A16-51C8C11BED5E}"/>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6096000" y="4454684"/>
            <a:ext cx="2637705" cy="1340407"/>
          </a:xfrm>
          <a:prstGeom prst="rect">
            <a:avLst/>
          </a:prstGeom>
        </p:spPr>
      </p:pic>
      <p:sp>
        <p:nvSpPr>
          <p:cNvPr id="10" name="正方形/長方形 9">
            <a:extLst>
              <a:ext uri="{FF2B5EF4-FFF2-40B4-BE49-F238E27FC236}">
                <a16:creationId xmlns:a16="http://schemas.microsoft.com/office/drawing/2014/main" id="{6A7C7202-8326-9D51-7374-DFFE5BA00D62}"/>
              </a:ext>
            </a:extLst>
          </p:cNvPr>
          <p:cNvSpPr/>
          <p:nvPr/>
        </p:nvSpPr>
        <p:spPr>
          <a:xfrm>
            <a:off x="4532004" y="3311819"/>
            <a:ext cx="588636" cy="234263"/>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8EF5E0E4-E7D2-1A2B-3501-D0B2D86C359F}"/>
              </a:ext>
            </a:extLst>
          </p:cNvPr>
          <p:cNvSpPr txBox="1"/>
          <p:nvPr/>
        </p:nvSpPr>
        <p:spPr>
          <a:xfrm>
            <a:off x="5470455" y="3632765"/>
            <a:ext cx="2637705" cy="461665"/>
          </a:xfrm>
          <a:prstGeom prst="rect">
            <a:avLst/>
          </a:prstGeom>
          <a:noFill/>
        </p:spPr>
        <p:txBody>
          <a:bodyPr wrap="square" rtlCol="0">
            <a:spAutoFit/>
          </a:bodyPr>
          <a:lstStyle/>
          <a:p>
            <a:r>
              <a:rPr kumimoji="1" lang="ja-JP" altLang="en-US" sz="1200" dirty="0"/>
              <a:t>図面上で位置指定したい</a:t>
            </a:r>
            <a:r>
              <a:rPr kumimoji="1" lang="en-US" altLang="ja-JP" sz="1200" dirty="0"/>
              <a:t>1</a:t>
            </a:r>
            <a:r>
              <a:rPr kumimoji="1" lang="ja-JP" altLang="en-US" sz="1200" dirty="0"/>
              <a:t>箇所目をクリック</a:t>
            </a:r>
          </a:p>
        </p:txBody>
      </p:sp>
      <p:sp>
        <p:nvSpPr>
          <p:cNvPr id="17" name="テキスト ボックス 16">
            <a:extLst>
              <a:ext uri="{FF2B5EF4-FFF2-40B4-BE49-F238E27FC236}">
                <a16:creationId xmlns:a16="http://schemas.microsoft.com/office/drawing/2014/main" id="{63F17194-1CE0-5389-A8C0-7A10318EF869}"/>
              </a:ext>
            </a:extLst>
          </p:cNvPr>
          <p:cNvSpPr txBox="1"/>
          <p:nvPr/>
        </p:nvSpPr>
        <p:spPr>
          <a:xfrm>
            <a:off x="8190204" y="3598005"/>
            <a:ext cx="3358038" cy="461665"/>
          </a:xfrm>
          <a:prstGeom prst="rect">
            <a:avLst/>
          </a:prstGeom>
          <a:noFill/>
        </p:spPr>
        <p:txBody>
          <a:bodyPr wrap="square" rtlCol="0">
            <a:spAutoFit/>
          </a:bodyPr>
          <a:lstStyle/>
          <a:p>
            <a:r>
              <a:rPr kumimoji="1" lang="en-US" altLang="ja-JP" sz="1200" dirty="0"/>
              <a:t>1</a:t>
            </a:r>
            <a:r>
              <a:rPr kumimoji="1" lang="ja-JP" altLang="en-US" sz="1200" dirty="0"/>
              <a:t>箇所目を移動したい場所に地図上クリック（もしくは座標値指定）し、「</a:t>
            </a:r>
            <a:r>
              <a:rPr kumimoji="1" lang="en-US" altLang="ja-JP" sz="1200" dirty="0"/>
              <a:t>OK</a:t>
            </a:r>
            <a:r>
              <a:rPr kumimoji="1" lang="ja-JP" altLang="en-US" sz="1200" dirty="0"/>
              <a:t>」を押す</a:t>
            </a:r>
          </a:p>
        </p:txBody>
      </p:sp>
      <p:sp>
        <p:nvSpPr>
          <p:cNvPr id="18" name="楕円 17">
            <a:extLst>
              <a:ext uri="{FF2B5EF4-FFF2-40B4-BE49-F238E27FC236}">
                <a16:creationId xmlns:a16="http://schemas.microsoft.com/office/drawing/2014/main" id="{F4B957C4-39C7-C6B8-DA0B-8CD16519CD28}"/>
              </a:ext>
            </a:extLst>
          </p:cNvPr>
          <p:cNvSpPr/>
          <p:nvPr/>
        </p:nvSpPr>
        <p:spPr>
          <a:xfrm>
            <a:off x="6365762" y="2792215"/>
            <a:ext cx="247650" cy="247650"/>
          </a:xfrm>
          <a:prstGeom prst="ellipse">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楕円 18">
            <a:extLst>
              <a:ext uri="{FF2B5EF4-FFF2-40B4-BE49-F238E27FC236}">
                <a16:creationId xmlns:a16="http://schemas.microsoft.com/office/drawing/2014/main" id="{E19AA1B4-AFE3-6036-45E2-D929EC23FB5F}"/>
              </a:ext>
            </a:extLst>
          </p:cNvPr>
          <p:cNvSpPr/>
          <p:nvPr/>
        </p:nvSpPr>
        <p:spPr>
          <a:xfrm>
            <a:off x="8686503" y="2557428"/>
            <a:ext cx="247015" cy="247650"/>
          </a:xfrm>
          <a:prstGeom prst="ellipse">
            <a:avLst/>
          </a:prstGeom>
          <a:noFill/>
          <a:ln w="28575">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正方形/長方形 19">
            <a:extLst>
              <a:ext uri="{FF2B5EF4-FFF2-40B4-BE49-F238E27FC236}">
                <a16:creationId xmlns:a16="http://schemas.microsoft.com/office/drawing/2014/main" id="{4BBBB718-BEB4-8D23-E2B8-C81F3AEEB0E9}"/>
              </a:ext>
            </a:extLst>
          </p:cNvPr>
          <p:cNvSpPr/>
          <p:nvPr/>
        </p:nvSpPr>
        <p:spPr>
          <a:xfrm>
            <a:off x="8826751" y="3389214"/>
            <a:ext cx="213533" cy="152400"/>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0F74FEA1-52B3-746E-FE48-7F66230903F1}"/>
              </a:ext>
            </a:extLst>
          </p:cNvPr>
          <p:cNvSpPr/>
          <p:nvPr/>
        </p:nvSpPr>
        <p:spPr>
          <a:xfrm>
            <a:off x="4622303" y="5244741"/>
            <a:ext cx="247650" cy="247650"/>
          </a:xfrm>
          <a:prstGeom prst="ellipse">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楕円 21">
            <a:extLst>
              <a:ext uri="{FF2B5EF4-FFF2-40B4-BE49-F238E27FC236}">
                <a16:creationId xmlns:a16="http://schemas.microsoft.com/office/drawing/2014/main" id="{70648914-B9B7-35E2-8790-BB266DAA4246}"/>
              </a:ext>
            </a:extLst>
          </p:cNvPr>
          <p:cNvSpPr/>
          <p:nvPr/>
        </p:nvSpPr>
        <p:spPr>
          <a:xfrm>
            <a:off x="7749306" y="4778384"/>
            <a:ext cx="247015" cy="247650"/>
          </a:xfrm>
          <a:prstGeom prst="ellipse">
            <a:avLst/>
          </a:prstGeom>
          <a:noFill/>
          <a:ln w="28575">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テキスト ボックス 22">
            <a:extLst>
              <a:ext uri="{FF2B5EF4-FFF2-40B4-BE49-F238E27FC236}">
                <a16:creationId xmlns:a16="http://schemas.microsoft.com/office/drawing/2014/main" id="{D365F135-F17D-30A6-ABD8-0CACA83B9336}"/>
              </a:ext>
            </a:extLst>
          </p:cNvPr>
          <p:cNvSpPr txBox="1"/>
          <p:nvPr/>
        </p:nvSpPr>
        <p:spPr>
          <a:xfrm>
            <a:off x="5997134" y="5882629"/>
            <a:ext cx="5167339" cy="461665"/>
          </a:xfrm>
          <a:prstGeom prst="rect">
            <a:avLst/>
          </a:prstGeom>
          <a:noFill/>
        </p:spPr>
        <p:txBody>
          <a:bodyPr wrap="square" rtlCol="0">
            <a:spAutoFit/>
          </a:bodyPr>
          <a:lstStyle/>
          <a:p>
            <a:r>
              <a:rPr kumimoji="1" lang="en-US" altLang="ja-JP" sz="1200" dirty="0"/>
              <a:t>2</a:t>
            </a:r>
            <a:r>
              <a:rPr kumimoji="1" lang="ja-JP" altLang="en-US" sz="1200" dirty="0"/>
              <a:t>箇所目を移動したい場所に地図上クリック（もしくは座標値指定）し、「</a:t>
            </a:r>
            <a:r>
              <a:rPr kumimoji="1" lang="en-US" altLang="ja-JP" sz="1200" dirty="0"/>
              <a:t>OK</a:t>
            </a:r>
            <a:r>
              <a:rPr kumimoji="1" lang="ja-JP" altLang="en-US" sz="1200" dirty="0"/>
              <a:t>」を押すと</a:t>
            </a:r>
            <a:r>
              <a:rPr kumimoji="1" lang="en-US" altLang="ja-JP" sz="1200" dirty="0"/>
              <a:t>2</a:t>
            </a:r>
            <a:r>
              <a:rPr kumimoji="1" lang="ja-JP" altLang="en-US" sz="1200" dirty="0"/>
              <a:t>点合わせした場所に図面が移動する</a:t>
            </a:r>
          </a:p>
        </p:txBody>
      </p:sp>
    </p:spTree>
    <p:extLst>
      <p:ext uri="{BB962C8B-B14F-4D97-AF65-F5344CB8AC3E}">
        <p14:creationId xmlns:p14="http://schemas.microsoft.com/office/powerpoint/2010/main" val="196089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77D93-C1C9-415E-6FB3-9C4EC7C33CE9}"/>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4AD74CBE-0E99-BF2B-14D7-3FD43B7E482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B14B44FB-FFBD-F28B-0382-C50288D7A3DF}"/>
              </a:ext>
            </a:extLst>
          </p:cNvPr>
          <p:cNvGraphicFramePr>
            <a:graphicFrameLocks noGrp="1"/>
          </p:cNvGraphicFramePr>
          <p:nvPr>
            <p:extLst>
              <p:ext uri="{D42A27DB-BD31-4B8C-83A1-F6EECF244321}">
                <p14:modId xmlns:p14="http://schemas.microsoft.com/office/powerpoint/2010/main" val="4088774733"/>
              </p:ext>
            </p:extLst>
          </p:nvPr>
        </p:nvGraphicFramePr>
        <p:xfrm>
          <a:off x="562306" y="946205"/>
          <a:ext cx="11558454" cy="5594295"/>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628127">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966168">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二次元図面・基準平面機能</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機能追加</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(5/6)</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dirty="0"/>
                        <a:t>【</a:t>
                      </a:r>
                      <a:r>
                        <a:rPr kumimoji="1" lang="ja-JP" altLang="en-US" sz="1600" dirty="0"/>
                        <a:t>二次元図面・基準平面上へのオブジェクト追加</a:t>
                      </a:r>
                      <a:r>
                        <a:rPr kumimoji="1" lang="en-US" altLang="ja-JP" sz="1600" dirty="0"/>
                        <a:t>】</a:t>
                      </a:r>
                      <a:endParaRPr kumimoji="1" lang="ja-JP" alt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点群非表示状態で二次元図面・基準平面上にオブジェクト追加ができます。</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①点群表示＋二次元図面</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基準平面</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表示：オブジェクトデータは点群に紐づく</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②二次元図面</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基準平面</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のみ表示：オブジェクトデータは図面データに紐づく</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bl>
          </a:graphicData>
        </a:graphic>
      </p:graphicFrame>
      <p:pic>
        <p:nvPicPr>
          <p:cNvPr id="9" name="図 8">
            <a:extLst>
              <a:ext uri="{FF2B5EF4-FFF2-40B4-BE49-F238E27FC236}">
                <a16:creationId xmlns:a16="http://schemas.microsoft.com/office/drawing/2014/main" id="{2D2EE5F0-362E-D7D1-1714-53F6AF3FE4B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206917" y="3078658"/>
            <a:ext cx="3832222" cy="2043630"/>
          </a:xfrm>
          <a:prstGeom prst="rect">
            <a:avLst/>
          </a:prstGeom>
        </p:spPr>
      </p:pic>
      <p:pic>
        <p:nvPicPr>
          <p:cNvPr id="11" name="図 10">
            <a:extLst>
              <a:ext uri="{FF2B5EF4-FFF2-40B4-BE49-F238E27FC236}">
                <a16:creationId xmlns:a16="http://schemas.microsoft.com/office/drawing/2014/main" id="{8EA53F16-73B2-3FA2-8874-7A6EA23FB07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372353" y="3078658"/>
            <a:ext cx="3832222" cy="2043630"/>
          </a:xfrm>
          <a:prstGeom prst="rect">
            <a:avLst/>
          </a:prstGeom>
        </p:spPr>
      </p:pic>
      <p:sp>
        <p:nvSpPr>
          <p:cNvPr id="12" name="テキスト ボックス 11">
            <a:extLst>
              <a:ext uri="{FF2B5EF4-FFF2-40B4-BE49-F238E27FC236}">
                <a16:creationId xmlns:a16="http://schemas.microsoft.com/office/drawing/2014/main" id="{C601A6AD-9076-D86E-E2E6-191CBF9AD229}"/>
              </a:ext>
            </a:extLst>
          </p:cNvPr>
          <p:cNvSpPr txBox="1"/>
          <p:nvPr/>
        </p:nvSpPr>
        <p:spPr>
          <a:xfrm>
            <a:off x="3206917" y="5174931"/>
            <a:ext cx="3416320" cy="461665"/>
          </a:xfrm>
          <a:prstGeom prst="rect">
            <a:avLst/>
          </a:prstGeom>
          <a:noFill/>
        </p:spPr>
        <p:txBody>
          <a:bodyPr wrap="none" rtlCol="0">
            <a:spAutoFit/>
          </a:bodyPr>
          <a:lstStyle/>
          <a:p>
            <a:r>
              <a:rPr kumimoji="1" lang="ja-JP" altLang="en-US" sz="1200" dirty="0"/>
              <a:t>図面を表示させて「＋オブジェクト追加」から</a:t>
            </a:r>
            <a:endParaRPr kumimoji="1" lang="en-US" altLang="ja-JP" sz="1200" dirty="0"/>
          </a:p>
          <a:p>
            <a:r>
              <a:rPr kumimoji="1" lang="ja-JP" altLang="en-US" sz="1200" dirty="0"/>
              <a:t>オブジェクトを追加する</a:t>
            </a:r>
          </a:p>
        </p:txBody>
      </p:sp>
      <p:sp>
        <p:nvSpPr>
          <p:cNvPr id="14" name="正方形/長方形 13">
            <a:extLst>
              <a:ext uri="{FF2B5EF4-FFF2-40B4-BE49-F238E27FC236}">
                <a16:creationId xmlns:a16="http://schemas.microsoft.com/office/drawing/2014/main" id="{1448A21E-1718-D790-8049-2690F8CD7ED1}"/>
              </a:ext>
            </a:extLst>
          </p:cNvPr>
          <p:cNvSpPr/>
          <p:nvPr/>
        </p:nvSpPr>
        <p:spPr>
          <a:xfrm>
            <a:off x="7496288" y="4663386"/>
            <a:ext cx="792367" cy="323287"/>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41D5491-01E3-E7C8-EA05-A4A6DEF654D6}"/>
              </a:ext>
            </a:extLst>
          </p:cNvPr>
          <p:cNvSpPr txBox="1"/>
          <p:nvPr/>
        </p:nvSpPr>
        <p:spPr>
          <a:xfrm>
            <a:off x="7326590" y="5128679"/>
            <a:ext cx="4339650" cy="276999"/>
          </a:xfrm>
          <a:prstGeom prst="rect">
            <a:avLst/>
          </a:prstGeom>
          <a:noFill/>
        </p:spPr>
        <p:txBody>
          <a:bodyPr wrap="none" rtlCol="0">
            <a:spAutoFit/>
          </a:bodyPr>
          <a:lstStyle/>
          <a:p>
            <a:r>
              <a:rPr kumimoji="1" lang="ja-JP" altLang="en-US" sz="1200" dirty="0"/>
              <a:t>②の場合はオブジェクトデータは図面の直下に追加される</a:t>
            </a:r>
          </a:p>
        </p:txBody>
      </p:sp>
    </p:spTree>
    <p:extLst>
      <p:ext uri="{BB962C8B-B14F-4D97-AF65-F5344CB8AC3E}">
        <p14:creationId xmlns:p14="http://schemas.microsoft.com/office/powerpoint/2010/main" val="2135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7DE90-D8BF-A5C1-700C-14D1543FFD0E}"/>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FA53956D-17BC-857A-4430-4B100AF4839D}"/>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26A7A8E0-7C2F-1C04-8CB8-100AF0B76E41}"/>
              </a:ext>
            </a:extLst>
          </p:cNvPr>
          <p:cNvGraphicFramePr>
            <a:graphicFrameLocks noGrp="1"/>
          </p:cNvGraphicFramePr>
          <p:nvPr>
            <p:extLst>
              <p:ext uri="{D42A27DB-BD31-4B8C-83A1-F6EECF244321}">
                <p14:modId xmlns:p14="http://schemas.microsoft.com/office/powerpoint/2010/main" val="379206031"/>
              </p:ext>
            </p:extLst>
          </p:nvPr>
        </p:nvGraphicFramePr>
        <p:xfrm>
          <a:off x="562306" y="946205"/>
          <a:ext cx="11558454" cy="4775326"/>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628127">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147199">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二次元図面・基準平面機能</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機能追加</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(6/6)</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dirty="0"/>
                        <a:t>【</a:t>
                      </a:r>
                      <a:r>
                        <a:rPr kumimoji="1" lang="ja-JP" altLang="en-US" sz="1600" dirty="0"/>
                        <a:t>二次元図面・基準平面上の線形作成</a:t>
                      </a:r>
                      <a:r>
                        <a:rPr kumimoji="1" lang="en-US" altLang="ja-JP" sz="160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二次元図面・基準平面上で作成したオブジェクトの中心線形の作成や、二次元図面上・基準平面上で任意線形を作成できます。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bl>
          </a:graphicData>
        </a:graphic>
      </p:graphicFrame>
      <p:pic>
        <p:nvPicPr>
          <p:cNvPr id="4" name="図 3">
            <a:extLst>
              <a:ext uri="{FF2B5EF4-FFF2-40B4-BE49-F238E27FC236}">
                <a16:creationId xmlns:a16="http://schemas.microsoft.com/office/drawing/2014/main" id="{C4B4AEA6-97A0-8406-0511-D2BED80C29EE}"/>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206917" y="2428330"/>
            <a:ext cx="3482863" cy="1866899"/>
          </a:xfrm>
          <a:prstGeom prst="rect">
            <a:avLst/>
          </a:prstGeom>
        </p:spPr>
      </p:pic>
      <p:pic>
        <p:nvPicPr>
          <p:cNvPr id="9" name="図 8">
            <a:extLst>
              <a:ext uri="{FF2B5EF4-FFF2-40B4-BE49-F238E27FC236}">
                <a16:creationId xmlns:a16="http://schemas.microsoft.com/office/drawing/2014/main" id="{C994D971-293A-DC9F-4BB8-B6A330820FA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935370" y="2428330"/>
            <a:ext cx="3482863" cy="1866899"/>
          </a:xfrm>
          <a:prstGeom prst="rect">
            <a:avLst/>
          </a:prstGeom>
        </p:spPr>
      </p:pic>
      <p:sp>
        <p:nvSpPr>
          <p:cNvPr id="10" name="テキスト ボックス 9">
            <a:extLst>
              <a:ext uri="{FF2B5EF4-FFF2-40B4-BE49-F238E27FC236}">
                <a16:creationId xmlns:a16="http://schemas.microsoft.com/office/drawing/2014/main" id="{2270AA6C-8E72-29EC-70AA-F4E674B0B062}"/>
              </a:ext>
            </a:extLst>
          </p:cNvPr>
          <p:cNvSpPr txBox="1"/>
          <p:nvPr/>
        </p:nvSpPr>
        <p:spPr>
          <a:xfrm>
            <a:off x="3206917" y="4295229"/>
            <a:ext cx="3568352" cy="646331"/>
          </a:xfrm>
          <a:prstGeom prst="rect">
            <a:avLst/>
          </a:prstGeom>
          <a:noFill/>
        </p:spPr>
        <p:txBody>
          <a:bodyPr wrap="square" rtlCol="0">
            <a:spAutoFit/>
          </a:bodyPr>
          <a:lstStyle/>
          <a:p>
            <a:r>
              <a:rPr kumimoji="1" lang="ja-JP" altLang="en-US" sz="1200" dirty="0"/>
              <a:t>オブジェクトの三点リーダから「中心線形作成」を選択</a:t>
            </a:r>
            <a:endParaRPr kumimoji="1" lang="en-US" altLang="ja-JP" sz="1200" dirty="0"/>
          </a:p>
          <a:p>
            <a:r>
              <a:rPr kumimoji="1" lang="ja-JP" altLang="en-US" sz="1200" dirty="0"/>
              <a:t>（もしくは「＋線形追加」から線形作成）</a:t>
            </a:r>
            <a:endParaRPr kumimoji="1" lang="en-US" altLang="ja-JP" sz="1200" dirty="0"/>
          </a:p>
        </p:txBody>
      </p:sp>
      <p:sp>
        <p:nvSpPr>
          <p:cNvPr id="11" name="正方形/長方形 10">
            <a:extLst>
              <a:ext uri="{FF2B5EF4-FFF2-40B4-BE49-F238E27FC236}">
                <a16:creationId xmlns:a16="http://schemas.microsoft.com/office/drawing/2014/main" id="{D3766423-3BBF-EAA6-894B-71C0693B2185}"/>
              </a:ext>
            </a:extLst>
          </p:cNvPr>
          <p:cNvSpPr/>
          <p:nvPr/>
        </p:nvSpPr>
        <p:spPr>
          <a:xfrm>
            <a:off x="3917627" y="3714901"/>
            <a:ext cx="349573" cy="104079"/>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3BD93C6-C167-A4D3-FA5A-076A6F198673}"/>
              </a:ext>
            </a:extLst>
          </p:cNvPr>
          <p:cNvSpPr/>
          <p:nvPr/>
        </p:nvSpPr>
        <p:spPr>
          <a:xfrm>
            <a:off x="7050917" y="3657056"/>
            <a:ext cx="734183" cy="279399"/>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2AB7DCB7-9178-095D-955B-1818256EE4E2}"/>
              </a:ext>
            </a:extLst>
          </p:cNvPr>
          <p:cNvSpPr txBox="1"/>
          <p:nvPr/>
        </p:nvSpPr>
        <p:spPr>
          <a:xfrm>
            <a:off x="6935370" y="4313042"/>
            <a:ext cx="3568352" cy="276999"/>
          </a:xfrm>
          <a:prstGeom prst="rect">
            <a:avLst/>
          </a:prstGeom>
          <a:noFill/>
        </p:spPr>
        <p:txBody>
          <a:bodyPr wrap="square" rtlCol="0">
            <a:spAutoFit/>
          </a:bodyPr>
          <a:lstStyle/>
          <a:p>
            <a:r>
              <a:rPr kumimoji="1" lang="ja-JP" altLang="en-US" sz="1200" dirty="0"/>
              <a:t>線形データに追加される</a:t>
            </a:r>
            <a:endParaRPr kumimoji="1" lang="en-US" altLang="ja-JP" sz="1200" dirty="0"/>
          </a:p>
        </p:txBody>
      </p:sp>
    </p:spTree>
    <p:extLst>
      <p:ext uri="{BB962C8B-B14F-4D97-AF65-F5344CB8AC3E}">
        <p14:creationId xmlns:p14="http://schemas.microsoft.com/office/powerpoint/2010/main" val="1181730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5B724-7A0C-322D-90F3-908A975FCDA5}"/>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1619B398-E19D-A3D5-7A6F-52E15566BDDB}"/>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ECC55799-8A40-73C3-A7AA-067A8F7ED691}"/>
              </a:ext>
            </a:extLst>
          </p:cNvPr>
          <p:cNvGraphicFramePr>
            <a:graphicFrameLocks noGrp="1"/>
          </p:cNvGraphicFramePr>
          <p:nvPr>
            <p:extLst>
              <p:ext uri="{D42A27DB-BD31-4B8C-83A1-F6EECF244321}">
                <p14:modId xmlns:p14="http://schemas.microsoft.com/office/powerpoint/2010/main" val="1460899099"/>
              </p:ext>
            </p:extLst>
          </p:nvPr>
        </p:nvGraphicFramePr>
        <p:xfrm>
          <a:off x="562306" y="946205"/>
          <a:ext cx="11558454" cy="5016445"/>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9206">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517239">
                <a:tc>
                  <a:txBody>
                    <a:bodyPr/>
                    <a:lstStyle/>
                    <a:p>
                      <a:pPr algn="ctr"/>
                      <a:r>
                        <a:rPr kumimoji="1" lang="en-US" altLang="ja-JP" sz="1600" dirty="0">
                          <a:solidFill>
                            <a:schemeClr val="tx1"/>
                          </a:solidFill>
                          <a:latin typeface="+mn-ea"/>
                          <a:ea typeface="+mn-ea"/>
                        </a:rPr>
                        <a:t>2</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SC Dashboard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連携</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a:t>
                      </a:r>
                      <a:r>
                        <a:rPr kumimoji="1" lang="en-US" altLang="ja-JP" sz="1600" b="0" dirty="0">
                          <a:solidFill>
                            <a:schemeClr val="tx1"/>
                          </a:solidFill>
                          <a:latin typeface="+mn-ea"/>
                          <a:ea typeface="+mn-ea"/>
                        </a:rPr>
                        <a:t>SC Dashboard</a:t>
                      </a:r>
                      <a:r>
                        <a:rPr kumimoji="1" lang="ja-JP" altLang="en-US" sz="1600" b="0" dirty="0">
                          <a:solidFill>
                            <a:schemeClr val="tx1"/>
                          </a:solidFill>
                          <a:latin typeface="+mn-ea"/>
                          <a:ea typeface="+mn-ea"/>
                        </a:rPr>
                        <a:t>へのデータ登録の改修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a:t>
                      </a:r>
                      <a:r>
                        <a:rPr kumimoji="1" lang="en-US" altLang="ja-JP" sz="1600" b="0" dirty="0">
                          <a:solidFill>
                            <a:schemeClr val="tx1"/>
                          </a:solidFill>
                          <a:latin typeface="+mn-ea"/>
                          <a:ea typeface="+mn-ea"/>
                        </a:rPr>
                        <a:t>SC Design3D</a:t>
                      </a:r>
                      <a:r>
                        <a:rPr kumimoji="1" lang="ja-JP" altLang="en-US" sz="1600" b="0" dirty="0">
                          <a:solidFill>
                            <a:schemeClr val="tx1"/>
                          </a:solidFill>
                          <a:latin typeface="+mn-ea"/>
                          <a:ea typeface="+mn-ea"/>
                        </a:rPr>
                        <a:t>で二次元図面の出力の「ダッシュボードに登録」を実行すると、</a:t>
                      </a:r>
                      <a:r>
                        <a:rPr kumimoji="1" lang="en-US" altLang="ja-JP" sz="1600" b="0" dirty="0">
                          <a:solidFill>
                            <a:schemeClr val="tx1"/>
                          </a:solidFill>
                          <a:latin typeface="+mn-ea"/>
                          <a:ea typeface="+mn-ea"/>
                        </a:rPr>
                        <a:t>SC Dashboard</a:t>
                      </a:r>
                      <a:r>
                        <a:rPr kumimoji="1" lang="ja-JP" altLang="en-US" sz="1600" b="0" dirty="0">
                          <a:solidFill>
                            <a:schemeClr val="tx1"/>
                          </a:solidFill>
                          <a:latin typeface="+mn-ea"/>
                          <a:ea typeface="+mn-ea"/>
                        </a:rPr>
                        <a:t>の設計データと</a:t>
                      </a:r>
                      <a:r>
                        <a:rPr kumimoji="1" lang="en-US" altLang="ja-JP" sz="1600" b="0" dirty="0">
                          <a:solidFill>
                            <a:schemeClr val="tx1"/>
                          </a:solidFill>
                          <a:latin typeface="+mn-ea"/>
                          <a:ea typeface="+mn-ea"/>
                        </a:rPr>
                        <a:t>2</a:t>
                      </a:r>
                      <a:r>
                        <a:rPr kumimoji="1" lang="ja-JP" altLang="en-US" sz="1600" b="0" dirty="0">
                          <a:solidFill>
                            <a:schemeClr val="tx1"/>
                          </a:solidFill>
                          <a:latin typeface="+mn-ea"/>
                          <a:ea typeface="+mn-ea"/>
                        </a:rPr>
                        <a:t>次元設計図にデータ登録されるように改修されました。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bl>
          </a:graphicData>
        </a:graphic>
      </p:graphicFrame>
      <p:pic>
        <p:nvPicPr>
          <p:cNvPr id="7" name="図 6">
            <a:extLst>
              <a:ext uri="{FF2B5EF4-FFF2-40B4-BE49-F238E27FC236}">
                <a16:creationId xmlns:a16="http://schemas.microsoft.com/office/drawing/2014/main" id="{42D27752-3F96-7D6D-66AD-3216B633094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75604" y="2678479"/>
            <a:ext cx="1809902" cy="3194870"/>
          </a:xfrm>
          <a:prstGeom prst="rect">
            <a:avLst/>
          </a:prstGeom>
        </p:spPr>
      </p:pic>
      <p:pic>
        <p:nvPicPr>
          <p:cNvPr id="15" name="図 14">
            <a:extLst>
              <a:ext uri="{FF2B5EF4-FFF2-40B4-BE49-F238E27FC236}">
                <a16:creationId xmlns:a16="http://schemas.microsoft.com/office/drawing/2014/main" id="{61DD772E-5BF0-7D24-E9CD-1B51D16F8D0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64227" y="2665044"/>
            <a:ext cx="2356525" cy="1804912"/>
          </a:xfrm>
          <a:prstGeom prst="rect">
            <a:avLst/>
          </a:prstGeom>
        </p:spPr>
      </p:pic>
      <p:sp>
        <p:nvSpPr>
          <p:cNvPr id="16" name="テキスト ボックス 15">
            <a:extLst>
              <a:ext uri="{FF2B5EF4-FFF2-40B4-BE49-F238E27FC236}">
                <a16:creationId xmlns:a16="http://schemas.microsoft.com/office/drawing/2014/main" id="{B4726FC4-6B36-294C-537B-421CE3EF9A40}"/>
              </a:ext>
            </a:extLst>
          </p:cNvPr>
          <p:cNvSpPr txBox="1"/>
          <p:nvPr/>
        </p:nvSpPr>
        <p:spPr>
          <a:xfrm>
            <a:off x="3143250" y="2357267"/>
            <a:ext cx="1635384" cy="307777"/>
          </a:xfrm>
          <a:prstGeom prst="rect">
            <a:avLst/>
          </a:prstGeom>
          <a:noFill/>
        </p:spPr>
        <p:txBody>
          <a:bodyPr wrap="none" rtlCol="0">
            <a:spAutoFit/>
          </a:bodyPr>
          <a:lstStyle/>
          <a:p>
            <a:r>
              <a:rPr kumimoji="1" lang="en-US" altLang="ja-JP" sz="1400" dirty="0"/>
              <a:t>【SC Design3D】</a:t>
            </a:r>
            <a:endParaRPr kumimoji="1" lang="ja-JP" altLang="en-US" sz="1400" dirty="0"/>
          </a:p>
        </p:txBody>
      </p:sp>
      <p:sp>
        <p:nvSpPr>
          <p:cNvPr id="17" name="テキスト ボックス 16">
            <a:extLst>
              <a:ext uri="{FF2B5EF4-FFF2-40B4-BE49-F238E27FC236}">
                <a16:creationId xmlns:a16="http://schemas.microsoft.com/office/drawing/2014/main" id="{A1228ACC-CA0A-E5DE-5BBC-CA44C836A558}"/>
              </a:ext>
            </a:extLst>
          </p:cNvPr>
          <p:cNvSpPr txBox="1"/>
          <p:nvPr/>
        </p:nvSpPr>
        <p:spPr>
          <a:xfrm>
            <a:off x="6416322" y="2357267"/>
            <a:ext cx="1734770" cy="307777"/>
          </a:xfrm>
          <a:prstGeom prst="rect">
            <a:avLst/>
          </a:prstGeom>
          <a:noFill/>
        </p:spPr>
        <p:txBody>
          <a:bodyPr wrap="none" rtlCol="0">
            <a:spAutoFit/>
          </a:bodyPr>
          <a:lstStyle/>
          <a:p>
            <a:r>
              <a:rPr kumimoji="1" lang="en-US" altLang="ja-JP" sz="1400" dirty="0"/>
              <a:t>【SC Dashboard】</a:t>
            </a:r>
            <a:endParaRPr kumimoji="1" lang="ja-JP" altLang="en-US" sz="1400" dirty="0"/>
          </a:p>
        </p:txBody>
      </p:sp>
      <p:sp>
        <p:nvSpPr>
          <p:cNvPr id="19" name="正方形/長方形 18">
            <a:extLst>
              <a:ext uri="{FF2B5EF4-FFF2-40B4-BE49-F238E27FC236}">
                <a16:creationId xmlns:a16="http://schemas.microsoft.com/office/drawing/2014/main" id="{C9B8717F-DD68-4108-08EC-C13AEED92A6F}"/>
              </a:ext>
            </a:extLst>
          </p:cNvPr>
          <p:cNvSpPr/>
          <p:nvPr/>
        </p:nvSpPr>
        <p:spPr>
          <a:xfrm>
            <a:off x="6729750" y="4848225"/>
            <a:ext cx="1421342" cy="476250"/>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5FBDEB4E-FA46-57C7-9888-1F52EFDDCA32}"/>
              </a:ext>
            </a:extLst>
          </p:cNvPr>
          <p:cNvSpPr/>
          <p:nvPr/>
        </p:nvSpPr>
        <p:spPr>
          <a:xfrm>
            <a:off x="6729750" y="5360787"/>
            <a:ext cx="1421342" cy="340275"/>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吹き出し: 線 20">
            <a:extLst>
              <a:ext uri="{FF2B5EF4-FFF2-40B4-BE49-F238E27FC236}">
                <a16:creationId xmlns:a16="http://schemas.microsoft.com/office/drawing/2014/main" id="{BC435AD1-13CF-B867-BC6B-B745B0BF99A6}"/>
              </a:ext>
            </a:extLst>
          </p:cNvPr>
          <p:cNvSpPr/>
          <p:nvPr/>
        </p:nvSpPr>
        <p:spPr>
          <a:xfrm>
            <a:off x="9087383" y="4231527"/>
            <a:ext cx="2521144" cy="676579"/>
          </a:xfrm>
          <a:prstGeom prst="borderCallout1">
            <a:avLst>
              <a:gd name="adj1" fmla="val 46735"/>
              <a:gd name="adj2" fmla="val 0"/>
              <a:gd name="adj3" fmla="val 112500"/>
              <a:gd name="adj4" fmla="val -38333"/>
            </a:avLst>
          </a:prstGeom>
          <a:solidFill>
            <a:srgbClr val="FFFFFF"/>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改修前は設計データのみにアップロードされていた</a:t>
            </a:r>
          </a:p>
        </p:txBody>
      </p:sp>
      <p:sp>
        <p:nvSpPr>
          <p:cNvPr id="23" name="正方形/長方形 22">
            <a:extLst>
              <a:ext uri="{FF2B5EF4-FFF2-40B4-BE49-F238E27FC236}">
                <a16:creationId xmlns:a16="http://schemas.microsoft.com/office/drawing/2014/main" id="{A72FE9B2-8F1D-86B6-77C1-A94FE5071168}"/>
              </a:ext>
            </a:extLst>
          </p:cNvPr>
          <p:cNvSpPr/>
          <p:nvPr/>
        </p:nvSpPr>
        <p:spPr>
          <a:xfrm>
            <a:off x="3357292" y="3799664"/>
            <a:ext cx="1148033" cy="200836"/>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矢印: 山形 23">
            <a:extLst>
              <a:ext uri="{FF2B5EF4-FFF2-40B4-BE49-F238E27FC236}">
                <a16:creationId xmlns:a16="http://schemas.microsoft.com/office/drawing/2014/main" id="{FFBC4C04-C07D-686B-AB24-2DBAA635F864}"/>
              </a:ext>
            </a:extLst>
          </p:cNvPr>
          <p:cNvSpPr/>
          <p:nvPr/>
        </p:nvSpPr>
        <p:spPr>
          <a:xfrm>
            <a:off x="5867097" y="3470668"/>
            <a:ext cx="484632" cy="484632"/>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テキスト ボックス 24">
            <a:extLst>
              <a:ext uri="{FF2B5EF4-FFF2-40B4-BE49-F238E27FC236}">
                <a16:creationId xmlns:a16="http://schemas.microsoft.com/office/drawing/2014/main" id="{432B6617-D29B-9411-419C-1E8C1711B225}"/>
              </a:ext>
            </a:extLst>
          </p:cNvPr>
          <p:cNvSpPr txBox="1"/>
          <p:nvPr/>
        </p:nvSpPr>
        <p:spPr>
          <a:xfrm>
            <a:off x="5844627" y="4000500"/>
            <a:ext cx="369332" cy="400110"/>
          </a:xfrm>
          <a:prstGeom prst="rect">
            <a:avLst/>
          </a:prstGeom>
          <a:noFill/>
        </p:spPr>
        <p:txBody>
          <a:bodyPr vert="eaVert" wrap="none" rtlCol="0">
            <a:spAutoFit/>
          </a:bodyPr>
          <a:lstStyle/>
          <a:p>
            <a:r>
              <a:rPr kumimoji="1" lang="ja-JP" altLang="en-US" sz="1200" dirty="0"/>
              <a:t>出力</a:t>
            </a:r>
          </a:p>
        </p:txBody>
      </p:sp>
      <p:sp>
        <p:nvSpPr>
          <p:cNvPr id="26" name="吹き出し: 線 25">
            <a:extLst>
              <a:ext uri="{FF2B5EF4-FFF2-40B4-BE49-F238E27FC236}">
                <a16:creationId xmlns:a16="http://schemas.microsoft.com/office/drawing/2014/main" id="{EB954CA0-5AE2-F560-DE88-4E4F8AD61F2C}"/>
              </a:ext>
            </a:extLst>
          </p:cNvPr>
          <p:cNvSpPr/>
          <p:nvPr/>
        </p:nvSpPr>
        <p:spPr>
          <a:xfrm>
            <a:off x="9108550" y="5146231"/>
            <a:ext cx="2521144" cy="676579"/>
          </a:xfrm>
          <a:prstGeom prst="borderCallout1">
            <a:avLst>
              <a:gd name="adj1" fmla="val 46735"/>
              <a:gd name="adj2" fmla="val 0"/>
              <a:gd name="adj3" fmla="val 46333"/>
              <a:gd name="adj4" fmla="val -38333"/>
            </a:avLst>
          </a:prstGeom>
          <a:solidFill>
            <a:srgbClr val="FFFFFF"/>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改修後は</a:t>
            </a:r>
            <a:r>
              <a:rPr kumimoji="1" lang="en-US" altLang="ja-JP" sz="1400" dirty="0">
                <a:solidFill>
                  <a:schemeClr val="tx1"/>
                </a:solidFill>
              </a:rPr>
              <a:t>2</a:t>
            </a:r>
            <a:r>
              <a:rPr kumimoji="1" lang="ja-JP" altLang="en-US" sz="1400" dirty="0">
                <a:solidFill>
                  <a:schemeClr val="tx1"/>
                </a:solidFill>
              </a:rPr>
              <a:t>次元設計図にもアップロードされる</a:t>
            </a:r>
          </a:p>
        </p:txBody>
      </p:sp>
    </p:spTree>
    <p:extLst>
      <p:ext uri="{BB962C8B-B14F-4D97-AF65-F5344CB8AC3E}">
        <p14:creationId xmlns:p14="http://schemas.microsoft.com/office/powerpoint/2010/main" val="2391100734"/>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88394CA23402B409981E2E75D0C0376" ma:contentTypeVersion="2" ma:contentTypeDescription="新しいドキュメントを作成します。" ma:contentTypeScope="" ma:versionID="08e53c7cec538f5ff16fe8f1f88ef101">
  <xsd:schema xmlns:xsd="http://www.w3.org/2001/XMLSchema" xmlns:xs="http://www.w3.org/2001/XMLSchema" xmlns:p="http://schemas.microsoft.com/office/2006/metadata/properties" xmlns:ns3="a9389fa2-add8-4853-8b42-44b440df2f1e" targetNamespace="http://schemas.microsoft.com/office/2006/metadata/properties" ma:root="true" ma:fieldsID="f1fb61fb774e5f806a9ab0a12dd1cf14" ns3:_="">
    <xsd:import namespace="a9389fa2-add8-4853-8b42-44b440df2f1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9fa2-add8-4853-8b42-44b440df2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1EF08D-F8DA-4975-B7B2-B9EB78E5EC19}">
  <ds:schemaRefs>
    <ds:schemaRef ds:uri="http://schemas.microsoft.com/office/2006/documentManagement/types"/>
    <ds:schemaRef ds:uri="http://schemas.microsoft.com/office/2006/metadata/properties"/>
    <ds:schemaRef ds:uri="a9389fa2-add8-4853-8b42-44b440df2f1e"/>
    <ds:schemaRef ds:uri="http://schemas.openxmlformats.org/package/2006/metadata/core-properties"/>
    <ds:schemaRef ds:uri="http://www.w3.org/XML/1998/namespace"/>
    <ds:schemaRef ds:uri="http://purl.org/dc/elements/1.1/"/>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3.xml><?xml version="1.0" encoding="utf-8"?>
<ds:datastoreItem xmlns:ds="http://schemas.openxmlformats.org/officeDocument/2006/customXml" ds:itemID="{997641F7-52D0-460F-9EEA-84C7AE2CC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9fa2-add8-4853-8b42-44b440df2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54768</TotalTime>
  <Words>1321</Words>
  <Application>Microsoft Office PowerPoint</Application>
  <PresentationFormat>ワイド画面</PresentationFormat>
  <Paragraphs>212</Paragraphs>
  <Slides>14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14</vt:i4>
      </vt:variant>
    </vt:vector>
  </HeadingPairs>
  <TitlesOfParts>
    <vt:vector size="25" baseType="lpstr">
      <vt:lpstr>Meiryo UI</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Ueno, Yoshiko / 上野　良子</cp:lastModifiedBy>
  <cp:revision>317</cp:revision>
  <dcterms:created xsi:type="dcterms:W3CDTF">2021-03-26T09:54:52Z</dcterms:created>
  <dcterms:modified xsi:type="dcterms:W3CDTF">2025-06-17T01:51:22Z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0x010100288394CA23402B409981E2E75D0C0376</vt:lpwstr>
  </property>
</Properties>
</file>