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51" r:id="rId10"/>
    <p:sldId id="2146847952" r:id="rId11"/>
    <p:sldId id="2146847953" r:id="rId12"/>
    <p:sldId id="2146847954" r:id="rId13"/>
    <p:sldId id="30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110C"/>
    <a:srgbClr val="000000"/>
    <a:srgbClr val="E7E7E7"/>
    <a:srgbClr val="FF00FF"/>
    <a:srgbClr val="FFFF00"/>
    <a:srgbClr val="107C41"/>
    <a:srgbClr val="4472C4"/>
    <a:srgbClr val="0000DA"/>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9770B-842E-410A-AB4F-76D8798A53E7}" v="41" dt="2025-06-13T07:19:24.1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2" autoAdjust="0"/>
    <p:restoredTop sz="95842" autoAdjust="0"/>
  </p:normalViewPr>
  <p:slideViewPr>
    <p:cSldViewPr snapToGrid="0">
      <p:cViewPr>
        <p:scale>
          <a:sx n="75" d="100"/>
          <a:sy n="75" d="100"/>
        </p:scale>
        <p:origin x="504" y="202"/>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E42CF273-9436-4AAD-B377-7F3DE749223D}"/>
    <pc:docChg chg="undo redo custSel addSld delSld modSld sldOrd">
      <pc:chgData name="Hashimoto, Chie / 橋本　知依" userId="d974ff01-1f92-419a-ba7c-6fd3fb8463af" providerId="ADAL" clId="{E42CF273-9436-4AAD-B377-7F3DE749223D}" dt="2024-04-03T06:23:24.731" v="3469" actId="20577"/>
      <pc:docMkLst>
        <pc:docMk/>
      </pc:docMkLst>
      <pc:sldChg chg="delSp del mod">
        <pc:chgData name="Hashimoto, Chie / 橋本　知依" userId="d974ff01-1f92-419a-ba7c-6fd3fb8463af" providerId="ADAL" clId="{E42CF273-9436-4AAD-B377-7F3DE749223D}" dt="2024-03-31T23:00:40.526" v="708" actId="47"/>
        <pc:sldMkLst>
          <pc:docMk/>
          <pc:sldMk cId="546968355" sldId="339"/>
        </pc:sldMkLst>
      </pc:sldChg>
      <pc:sldChg chg="addSp delSp modSp mod">
        <pc:chgData name="Hashimoto, Chie / 橋本　知依" userId="d974ff01-1f92-419a-ba7c-6fd3fb8463af" providerId="ADAL" clId="{E42CF273-9436-4AAD-B377-7F3DE749223D}" dt="2024-04-03T06:23:17.893" v="3465" actId="20577"/>
        <pc:sldMkLst>
          <pc:docMk/>
          <pc:sldMk cId="736235912" sldId="342"/>
        </pc:sldMkLst>
      </pc:sldChg>
      <pc:sldChg chg="addSp modSp mod">
        <pc:chgData name="Hashimoto, Chie / 橋本　知依" userId="d974ff01-1f92-419a-ba7c-6fd3fb8463af" providerId="ADAL" clId="{E42CF273-9436-4AAD-B377-7F3DE749223D}" dt="2024-04-03T06:23:24.731" v="3469" actId="20577"/>
        <pc:sldMkLst>
          <pc:docMk/>
          <pc:sldMk cId="2738866523" sldId="343"/>
        </pc:sldMkLst>
      </pc:sldChg>
      <pc:sldChg chg="addSp delSp modSp mod ord">
        <pc:chgData name="Hashimoto, Chie / 橋本　知依" userId="d974ff01-1f92-419a-ba7c-6fd3fb8463af" providerId="ADAL" clId="{E42CF273-9436-4AAD-B377-7F3DE749223D}" dt="2024-04-03T06:23:16.870" v="3464" actId="20577"/>
        <pc:sldMkLst>
          <pc:docMk/>
          <pc:sldMk cId="2695599913" sldId="344"/>
        </pc:sldMkLst>
      </pc:sldChg>
      <pc:sldChg chg="del">
        <pc:chgData name="Hashimoto, Chie / 橋本　知依" userId="d974ff01-1f92-419a-ba7c-6fd3fb8463af" providerId="ADAL" clId="{E42CF273-9436-4AAD-B377-7F3DE749223D}" dt="2024-03-31T23:00:41.324" v="709" actId="47"/>
        <pc:sldMkLst>
          <pc:docMk/>
          <pc:sldMk cId="806417133" sldId="345"/>
        </pc:sldMkLst>
      </pc:sldChg>
      <pc:sldChg chg="addSp delSp modSp add mod">
        <pc:chgData name="Hashimoto, Chie / 橋本　知依" userId="d974ff01-1f92-419a-ba7c-6fd3fb8463af" providerId="ADAL" clId="{E42CF273-9436-4AAD-B377-7F3DE749223D}" dt="2024-04-03T06:23:20.392" v="3467" actId="20577"/>
        <pc:sldMkLst>
          <pc:docMk/>
          <pc:sldMk cId="4019641770" sldId="345"/>
        </pc:sldMkLst>
      </pc:sldChg>
      <pc:sldChg chg="addSp delSp modSp add mod">
        <pc:chgData name="Hashimoto, Chie / 橋本　知依" userId="d974ff01-1f92-419a-ba7c-6fd3fb8463af" providerId="ADAL" clId="{E42CF273-9436-4AAD-B377-7F3DE749223D}" dt="2024-04-03T06:23:14.714" v="3462" actId="20577"/>
        <pc:sldMkLst>
          <pc:docMk/>
          <pc:sldMk cId="338435638" sldId="346"/>
        </pc:sldMkLst>
      </pc:sldChg>
      <pc:sldChg chg="addSp delSp modSp add mod">
        <pc:chgData name="Hashimoto, Chie / 橋本　知依" userId="d974ff01-1f92-419a-ba7c-6fd3fb8463af" providerId="ADAL" clId="{E42CF273-9436-4AAD-B377-7F3DE749223D}" dt="2024-04-03T06:23:15.805" v="3463" actId="20577"/>
        <pc:sldMkLst>
          <pc:docMk/>
          <pc:sldMk cId="3615076647" sldId="347"/>
        </pc:sldMkLst>
      </pc:sldChg>
      <pc:sldChg chg="add del">
        <pc:chgData name="Hashimoto, Chie / 橋本　知依" userId="d974ff01-1f92-419a-ba7c-6fd3fb8463af" providerId="ADAL" clId="{E42CF273-9436-4AAD-B377-7F3DE749223D}" dt="2024-04-03T06:22:53.824" v="3459" actId="47"/>
        <pc:sldMkLst>
          <pc:docMk/>
          <pc:sldMk cId="865321650" sldId="348"/>
        </pc:sldMkLst>
      </pc:sldChg>
    </pc:docChg>
  </pc:docChgLst>
  <pc:docChgLst>
    <pc:chgData name="Hashimoto, Chie / 橋本　知依" userId="d974ff01-1f92-419a-ba7c-6fd3fb8463af" providerId="ADAL" clId="{88A9770B-842E-410A-AB4F-76D8798A53E7}"/>
    <pc:docChg chg="undo custSel addSld delSld modSld sldOrd">
      <pc:chgData name="Hashimoto, Chie / 橋本　知依" userId="d974ff01-1f92-419a-ba7c-6fd3fb8463af" providerId="ADAL" clId="{88A9770B-842E-410A-AB4F-76D8798A53E7}" dt="2025-06-13T07:19:24.755" v="2468" actId="20577"/>
      <pc:docMkLst>
        <pc:docMk/>
      </pc:docMkLst>
      <pc:sldChg chg="modSp mod">
        <pc:chgData name="Hashimoto, Chie / 橋本　知依" userId="d974ff01-1f92-419a-ba7c-6fd3fb8463af" providerId="ADAL" clId="{88A9770B-842E-410A-AB4F-76D8798A53E7}" dt="2025-06-13T05:02:17.406" v="9" actId="20577"/>
        <pc:sldMkLst>
          <pc:docMk/>
          <pc:sldMk cId="3840699567" sldId="303"/>
        </pc:sldMkLst>
        <pc:spChg chg="mod">
          <ac:chgData name="Hashimoto, Chie / 橋本　知依" userId="d974ff01-1f92-419a-ba7c-6fd3fb8463af" providerId="ADAL" clId="{88A9770B-842E-410A-AB4F-76D8798A53E7}" dt="2025-06-13T05:02:17.406" v="9" actId="20577"/>
          <ac:spMkLst>
            <pc:docMk/>
            <pc:sldMk cId="3840699567" sldId="303"/>
            <ac:spMk id="3" creationId="{530A82E1-8E0D-434A-9DF4-7C2ABD1A07A1}"/>
          </ac:spMkLst>
        </pc:spChg>
      </pc:sldChg>
      <pc:sldChg chg="modSp mod">
        <pc:chgData name="Hashimoto, Chie / 橋本　知依" userId="d974ff01-1f92-419a-ba7c-6fd3fb8463af" providerId="ADAL" clId="{88A9770B-842E-410A-AB4F-76D8798A53E7}" dt="2025-06-13T07:19:24.755" v="2468" actId="20577"/>
        <pc:sldMkLst>
          <pc:docMk/>
          <pc:sldMk cId="509033882" sldId="305"/>
        </pc:sldMkLst>
        <pc:spChg chg="mod">
          <ac:chgData name="Hashimoto, Chie / 橋本　知依" userId="d974ff01-1f92-419a-ba7c-6fd3fb8463af" providerId="ADAL" clId="{88A9770B-842E-410A-AB4F-76D8798A53E7}" dt="2025-06-13T05:02:25.682" v="20" actId="20577"/>
          <ac:spMkLst>
            <pc:docMk/>
            <pc:sldMk cId="509033882" sldId="305"/>
            <ac:spMk id="6" creationId="{531B4B9D-12EA-4BC5-4859-8E23CDDB1A22}"/>
          </ac:spMkLst>
        </pc:spChg>
        <pc:graphicFrameChg chg="mod modGraphic">
          <ac:chgData name="Hashimoto, Chie / 橋本　知依" userId="d974ff01-1f92-419a-ba7c-6fd3fb8463af" providerId="ADAL" clId="{88A9770B-842E-410A-AB4F-76D8798A53E7}" dt="2025-06-13T07:19:24.755" v="2468"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88A9770B-842E-410A-AB4F-76D8798A53E7}" dt="2025-06-13T06:37:01.446" v="1147" actId="1076"/>
        <pc:sldMkLst>
          <pc:docMk/>
          <pc:sldMk cId="2391100734" sldId="2146847946"/>
        </pc:sldMkLst>
        <pc:spChg chg="add del mod">
          <ac:chgData name="Hashimoto, Chie / 橋本　知依" userId="d974ff01-1f92-419a-ba7c-6fd3fb8463af" providerId="ADAL" clId="{88A9770B-842E-410A-AB4F-76D8798A53E7}" dt="2025-06-13T06:12:24.786" v="385" actId="478"/>
          <ac:spMkLst>
            <pc:docMk/>
            <pc:sldMk cId="2391100734" sldId="2146847946"/>
            <ac:spMk id="2" creationId="{B90EB01B-E528-9455-02DB-7BAD5372D4CC}"/>
          </ac:spMkLst>
        </pc:spChg>
        <pc:spChg chg="add del mod">
          <ac:chgData name="Hashimoto, Chie / 橋本　知依" userId="d974ff01-1f92-419a-ba7c-6fd3fb8463af" providerId="ADAL" clId="{88A9770B-842E-410A-AB4F-76D8798A53E7}" dt="2025-06-13T06:12:24.786" v="385" actId="478"/>
          <ac:spMkLst>
            <pc:docMk/>
            <pc:sldMk cId="2391100734" sldId="2146847946"/>
            <ac:spMk id="4" creationId="{BCDD6D8F-0B83-A9B6-FD31-87B90B9BDA2D}"/>
          </ac:spMkLst>
        </pc:spChg>
        <pc:spChg chg="add mod">
          <ac:chgData name="Hashimoto, Chie / 橋本　知依" userId="d974ff01-1f92-419a-ba7c-6fd3fb8463af" providerId="ADAL" clId="{88A9770B-842E-410A-AB4F-76D8798A53E7}" dt="2025-06-13T06:13:52.978" v="420" actId="404"/>
          <ac:spMkLst>
            <pc:docMk/>
            <pc:sldMk cId="2391100734" sldId="2146847946"/>
            <ac:spMk id="16" creationId="{B4726FC4-6B36-294C-537B-421CE3EF9A40}"/>
          </ac:spMkLst>
        </pc:spChg>
        <pc:spChg chg="add mod">
          <ac:chgData name="Hashimoto, Chie / 橋本　知依" userId="d974ff01-1f92-419a-ba7c-6fd3fb8463af" providerId="ADAL" clId="{88A9770B-842E-410A-AB4F-76D8798A53E7}" dt="2025-06-13T06:16:33.888" v="558" actId="1076"/>
          <ac:spMkLst>
            <pc:docMk/>
            <pc:sldMk cId="2391100734" sldId="2146847946"/>
            <ac:spMk id="17" creationId="{A1228ACC-CA0A-E5DE-5BBC-CA44C836A558}"/>
          </ac:spMkLst>
        </pc:spChg>
        <pc:spChg chg="del">
          <ac:chgData name="Hashimoto, Chie / 橋本　知依" userId="d974ff01-1f92-419a-ba7c-6fd3fb8463af" providerId="ADAL" clId="{88A9770B-842E-410A-AB4F-76D8798A53E7}" dt="2025-06-13T06:04:01.919" v="29" actId="478"/>
          <ac:spMkLst>
            <pc:docMk/>
            <pc:sldMk cId="2391100734" sldId="2146847946"/>
            <ac:spMk id="18" creationId="{9D57A830-0458-EF28-EB0C-2BC9BC6B0192}"/>
          </ac:spMkLst>
        </pc:spChg>
        <pc:spChg chg="add mod">
          <ac:chgData name="Hashimoto, Chie / 橋本　知依" userId="d974ff01-1f92-419a-ba7c-6fd3fb8463af" providerId="ADAL" clId="{88A9770B-842E-410A-AB4F-76D8798A53E7}" dt="2025-06-13T06:16:33.888" v="558" actId="1076"/>
          <ac:spMkLst>
            <pc:docMk/>
            <pc:sldMk cId="2391100734" sldId="2146847946"/>
            <ac:spMk id="19" creationId="{C9B8717F-DD68-4108-08EC-C13AEED92A6F}"/>
          </ac:spMkLst>
        </pc:spChg>
        <pc:spChg chg="add mod">
          <ac:chgData name="Hashimoto, Chie / 橋本　知依" userId="d974ff01-1f92-419a-ba7c-6fd3fb8463af" providerId="ADAL" clId="{88A9770B-842E-410A-AB4F-76D8798A53E7}" dt="2025-06-13T06:16:33.888" v="558" actId="1076"/>
          <ac:spMkLst>
            <pc:docMk/>
            <pc:sldMk cId="2391100734" sldId="2146847946"/>
            <ac:spMk id="20" creationId="{5FBDEB4E-FA46-57C7-9888-1F52EFDDCA32}"/>
          </ac:spMkLst>
        </pc:spChg>
        <pc:spChg chg="add mod">
          <ac:chgData name="Hashimoto, Chie / 橋本　知依" userId="d974ff01-1f92-419a-ba7c-6fd3fb8463af" providerId="ADAL" clId="{88A9770B-842E-410A-AB4F-76D8798A53E7}" dt="2025-06-13T06:17:44.636" v="583" actId="1076"/>
          <ac:spMkLst>
            <pc:docMk/>
            <pc:sldMk cId="2391100734" sldId="2146847946"/>
            <ac:spMk id="21" creationId="{BC435AD1-13CF-B867-BC6B-B745B0BF99A6}"/>
          </ac:spMkLst>
        </pc:spChg>
        <pc:spChg chg="add del mod">
          <ac:chgData name="Hashimoto, Chie / 橋本　知依" userId="d974ff01-1f92-419a-ba7c-6fd3fb8463af" providerId="ADAL" clId="{88A9770B-842E-410A-AB4F-76D8798A53E7}" dt="2025-06-13T06:15:52.501" v="469" actId="478"/>
          <ac:spMkLst>
            <pc:docMk/>
            <pc:sldMk cId="2391100734" sldId="2146847946"/>
            <ac:spMk id="22" creationId="{05E635B9-7EFE-CBBA-FAA4-1EBC99C0DB70}"/>
          </ac:spMkLst>
        </pc:spChg>
        <pc:spChg chg="add mod">
          <ac:chgData name="Hashimoto, Chie / 橋本　知依" userId="d974ff01-1f92-419a-ba7c-6fd3fb8463af" providerId="ADAL" clId="{88A9770B-842E-410A-AB4F-76D8798A53E7}" dt="2025-06-13T06:16:27.356" v="556" actId="14100"/>
          <ac:spMkLst>
            <pc:docMk/>
            <pc:sldMk cId="2391100734" sldId="2146847946"/>
            <ac:spMk id="23" creationId="{A72FE9B2-8F1D-86B6-77C1-A94FE5071168}"/>
          </ac:spMkLst>
        </pc:spChg>
        <pc:spChg chg="add mod">
          <ac:chgData name="Hashimoto, Chie / 橋本　知依" userId="d974ff01-1f92-419a-ba7c-6fd3fb8463af" providerId="ADAL" clId="{88A9770B-842E-410A-AB4F-76D8798A53E7}" dt="2025-06-13T06:16:48.281" v="561" actId="1076"/>
          <ac:spMkLst>
            <pc:docMk/>
            <pc:sldMk cId="2391100734" sldId="2146847946"/>
            <ac:spMk id="24" creationId="{FFBC4C04-C07D-686B-AB24-2DBAA635F864}"/>
          </ac:spMkLst>
        </pc:spChg>
        <pc:spChg chg="add mod">
          <ac:chgData name="Hashimoto, Chie / 橋本　知依" userId="d974ff01-1f92-419a-ba7c-6fd3fb8463af" providerId="ADAL" clId="{88A9770B-842E-410A-AB4F-76D8798A53E7}" dt="2025-06-13T06:21:47.294" v="813" actId="20577"/>
          <ac:spMkLst>
            <pc:docMk/>
            <pc:sldMk cId="2391100734" sldId="2146847946"/>
            <ac:spMk id="25" creationId="{432B6617-D29B-9411-419C-1E8C1711B225}"/>
          </ac:spMkLst>
        </pc:spChg>
        <pc:spChg chg="add mod">
          <ac:chgData name="Hashimoto, Chie / 橋本　知依" userId="d974ff01-1f92-419a-ba7c-6fd3fb8463af" providerId="ADAL" clId="{88A9770B-842E-410A-AB4F-76D8798A53E7}" dt="2025-06-13T06:18:09.340" v="651" actId="20577"/>
          <ac:spMkLst>
            <pc:docMk/>
            <pc:sldMk cId="2391100734" sldId="2146847946"/>
            <ac:spMk id="26" creationId="{EB954CA0-5AE2-F560-DE88-4E4F8AD61F2C}"/>
          </ac:spMkLst>
        </pc:spChg>
        <pc:spChg chg="del">
          <ac:chgData name="Hashimoto, Chie / 橋本　知依" userId="d974ff01-1f92-419a-ba7c-6fd3fb8463af" providerId="ADAL" clId="{88A9770B-842E-410A-AB4F-76D8798A53E7}" dt="2025-06-13T06:03:58.716" v="25" actId="478"/>
          <ac:spMkLst>
            <pc:docMk/>
            <pc:sldMk cId="2391100734" sldId="2146847946"/>
            <ac:spMk id="27" creationId="{8D6D311D-01E5-B9AD-56C3-29A0D18E8323}"/>
          </ac:spMkLst>
        </pc:spChg>
        <pc:spChg chg="del">
          <ac:chgData name="Hashimoto, Chie / 橋本　知依" userId="d974ff01-1f92-419a-ba7c-6fd3fb8463af" providerId="ADAL" clId="{88A9770B-842E-410A-AB4F-76D8798A53E7}" dt="2025-06-13T06:03:57.253" v="23" actId="478"/>
          <ac:spMkLst>
            <pc:docMk/>
            <pc:sldMk cId="2391100734" sldId="2146847946"/>
            <ac:spMk id="28" creationId="{81C72343-D5B7-C3DE-F456-AEC2D6A4BC58}"/>
          </ac:spMkLst>
        </pc:spChg>
        <pc:graphicFrameChg chg="mod modGraphic">
          <ac:chgData name="Hashimoto, Chie / 橋本　知依" userId="d974ff01-1f92-419a-ba7c-6fd3fb8463af" providerId="ADAL" clId="{88A9770B-842E-410A-AB4F-76D8798A53E7}" dt="2025-06-13T06:21:36.122" v="799" actId="20577"/>
          <ac:graphicFrameMkLst>
            <pc:docMk/>
            <pc:sldMk cId="2391100734" sldId="2146847946"/>
            <ac:graphicFrameMk id="8" creationId="{ECC55799-8A40-73C3-A7AA-067A8F7ED691}"/>
          </ac:graphicFrameMkLst>
        </pc:graphicFrameChg>
        <pc:picChg chg="del">
          <ac:chgData name="Hashimoto, Chie / 橋本　知依" userId="d974ff01-1f92-419a-ba7c-6fd3fb8463af" providerId="ADAL" clId="{88A9770B-842E-410A-AB4F-76D8798A53E7}" dt="2025-06-13T06:03:56.264" v="22" actId="478"/>
          <ac:picMkLst>
            <pc:docMk/>
            <pc:sldMk cId="2391100734" sldId="2146847946"/>
            <ac:picMk id="3" creationId="{C7C8C04A-D3E0-F5AC-2BD8-57D58E2B6456}"/>
          </ac:picMkLst>
        </pc:picChg>
        <pc:picChg chg="add mod">
          <ac:chgData name="Hashimoto, Chie / 橋本　知依" userId="d974ff01-1f92-419a-ba7c-6fd3fb8463af" providerId="ADAL" clId="{88A9770B-842E-410A-AB4F-76D8798A53E7}" dt="2025-06-13T06:16:33.888" v="558" actId="1076"/>
          <ac:picMkLst>
            <pc:docMk/>
            <pc:sldMk cId="2391100734" sldId="2146847946"/>
            <ac:picMk id="7" creationId="{42D27752-3F96-7D6D-66AD-3216B6330941}"/>
          </ac:picMkLst>
        </pc:picChg>
        <pc:picChg chg="del">
          <ac:chgData name="Hashimoto, Chie / 橋本　知依" userId="d974ff01-1f92-419a-ba7c-6fd3fb8463af" providerId="ADAL" clId="{88A9770B-842E-410A-AB4F-76D8798A53E7}" dt="2025-06-13T06:04:00.324" v="28" actId="478"/>
          <ac:picMkLst>
            <pc:docMk/>
            <pc:sldMk cId="2391100734" sldId="2146847946"/>
            <ac:picMk id="10" creationId="{8129B6A5-6FEC-67A0-CD19-3FCD3D448522}"/>
          </ac:picMkLst>
        </pc:picChg>
        <pc:picChg chg="del">
          <ac:chgData name="Hashimoto, Chie / 橋本　知依" userId="d974ff01-1f92-419a-ba7c-6fd3fb8463af" providerId="ADAL" clId="{88A9770B-842E-410A-AB4F-76D8798A53E7}" dt="2025-06-13T06:03:59.757" v="27" actId="478"/>
          <ac:picMkLst>
            <pc:docMk/>
            <pc:sldMk cId="2391100734" sldId="2146847946"/>
            <ac:picMk id="11" creationId="{0C0F944F-7867-9A87-0A76-9C1E2F7C8FA4}"/>
          </ac:picMkLst>
        </pc:picChg>
        <pc:picChg chg="add del mod modCrop">
          <ac:chgData name="Hashimoto, Chie / 橋本　知依" userId="d974ff01-1f92-419a-ba7c-6fd3fb8463af" providerId="ADAL" clId="{88A9770B-842E-410A-AB4F-76D8798A53E7}" dt="2025-06-13T06:12:14.821" v="378" actId="478"/>
          <ac:picMkLst>
            <pc:docMk/>
            <pc:sldMk cId="2391100734" sldId="2146847946"/>
            <ac:picMk id="12" creationId="{65929CEF-53C9-BE23-8713-106D0C041BC8}"/>
          </ac:picMkLst>
        </pc:picChg>
        <pc:picChg chg="add mod">
          <ac:chgData name="Hashimoto, Chie / 橋本　知依" userId="d974ff01-1f92-419a-ba7c-6fd3fb8463af" providerId="ADAL" clId="{88A9770B-842E-410A-AB4F-76D8798A53E7}" dt="2025-06-13T06:37:01.446" v="1147" actId="1076"/>
          <ac:picMkLst>
            <pc:docMk/>
            <pc:sldMk cId="2391100734" sldId="2146847946"/>
            <ac:picMk id="15" creationId="{61DD772E-5BF0-7D24-E9CD-1B51D16F8D04}"/>
          </ac:picMkLst>
        </pc:picChg>
        <pc:cxnChg chg="del mod">
          <ac:chgData name="Hashimoto, Chie / 橋本　知依" userId="d974ff01-1f92-419a-ba7c-6fd3fb8463af" providerId="ADAL" clId="{88A9770B-842E-410A-AB4F-76D8798A53E7}" dt="2025-06-13T06:03:59.464" v="26" actId="478"/>
          <ac:cxnSpMkLst>
            <pc:docMk/>
            <pc:sldMk cId="2391100734" sldId="2146847946"/>
            <ac:cxnSpMk id="13" creationId="{CCBECEC9-3AB5-EF7A-B66D-E541C3D9DEB0}"/>
          </ac:cxnSpMkLst>
        </pc:cxnChg>
        <pc:cxnChg chg="del mod">
          <ac:chgData name="Hashimoto, Chie / 橋本　知依" userId="d974ff01-1f92-419a-ba7c-6fd3fb8463af" providerId="ADAL" clId="{88A9770B-842E-410A-AB4F-76D8798A53E7}" dt="2025-06-13T06:03:57.891" v="24" actId="478"/>
          <ac:cxnSpMkLst>
            <pc:docMk/>
            <pc:sldMk cId="2391100734" sldId="2146847946"/>
            <ac:cxnSpMk id="30" creationId="{84C99B71-C34D-3E22-160A-A70D134CDCC5}"/>
          </ac:cxnSpMkLst>
        </pc:cxnChg>
      </pc:sldChg>
      <pc:sldChg chg="addSp delSp modSp mod">
        <pc:chgData name="Hashimoto, Chie / 橋本　知依" userId="d974ff01-1f92-419a-ba7c-6fd3fb8463af" providerId="ADAL" clId="{88A9770B-842E-410A-AB4F-76D8798A53E7}" dt="2025-06-13T06:40:54.731" v="1267" actId="14734"/>
        <pc:sldMkLst>
          <pc:docMk/>
          <pc:sldMk cId="2230671646" sldId="2146847947"/>
        </pc:sldMkLst>
        <pc:spChg chg="add del mod">
          <ac:chgData name="Hashimoto, Chie / 橋本　知依" userId="d974ff01-1f92-419a-ba7c-6fd3fb8463af" providerId="ADAL" clId="{88A9770B-842E-410A-AB4F-76D8798A53E7}" dt="2025-06-13T06:33:37.522" v="1038"/>
          <ac:spMkLst>
            <pc:docMk/>
            <pc:sldMk cId="2230671646" sldId="2146847947"/>
            <ac:spMk id="12" creationId="{98D8650A-2744-3BF3-5CF1-218072DDA883}"/>
          </ac:spMkLst>
        </pc:spChg>
        <pc:spChg chg="add mod">
          <ac:chgData name="Hashimoto, Chie / 橋本　知依" userId="d974ff01-1f92-419a-ba7c-6fd3fb8463af" providerId="ADAL" clId="{88A9770B-842E-410A-AB4F-76D8798A53E7}" dt="2025-06-13T06:34:01.173" v="1064" actId="404"/>
          <ac:spMkLst>
            <pc:docMk/>
            <pc:sldMk cId="2230671646" sldId="2146847947"/>
            <ac:spMk id="13" creationId="{D7CE2527-EE82-A2A3-D8DC-9BBBEE9EFF3B}"/>
          </ac:spMkLst>
        </pc:spChg>
        <pc:spChg chg="add mod">
          <ac:chgData name="Hashimoto, Chie / 橋本　知依" userId="d974ff01-1f92-419a-ba7c-6fd3fb8463af" providerId="ADAL" clId="{88A9770B-842E-410A-AB4F-76D8798A53E7}" dt="2025-06-13T06:39:23.544" v="1240" actId="1076"/>
          <ac:spMkLst>
            <pc:docMk/>
            <pc:sldMk cId="2230671646" sldId="2146847947"/>
            <ac:spMk id="14" creationId="{E70386F4-EA70-4707-BABF-6B6385B892E3}"/>
          </ac:spMkLst>
        </pc:spChg>
        <pc:spChg chg="add mod">
          <ac:chgData name="Hashimoto, Chie / 橋本　知依" userId="d974ff01-1f92-419a-ba7c-6fd3fb8463af" providerId="ADAL" clId="{88A9770B-842E-410A-AB4F-76D8798A53E7}" dt="2025-06-13T06:37:06.488" v="1150" actId="14100"/>
          <ac:spMkLst>
            <pc:docMk/>
            <pc:sldMk cId="2230671646" sldId="2146847947"/>
            <ac:spMk id="15" creationId="{2ADE936C-9F0A-9054-B77F-2E45E68CEBD5}"/>
          </ac:spMkLst>
        </pc:spChg>
        <pc:spChg chg="add mod">
          <ac:chgData name="Hashimoto, Chie / 橋本　知依" userId="d974ff01-1f92-419a-ba7c-6fd3fb8463af" providerId="ADAL" clId="{88A9770B-842E-410A-AB4F-76D8798A53E7}" dt="2025-06-13T06:37:09.499" v="1152" actId="1076"/>
          <ac:spMkLst>
            <pc:docMk/>
            <pc:sldMk cId="2230671646" sldId="2146847947"/>
            <ac:spMk id="16" creationId="{FE85E142-1892-B930-CC61-BDF25C561D0E}"/>
          </ac:spMkLst>
        </pc:spChg>
        <pc:graphicFrameChg chg="modGraphic">
          <ac:chgData name="Hashimoto, Chie / 橋本　知依" userId="d974ff01-1f92-419a-ba7c-6fd3fb8463af" providerId="ADAL" clId="{88A9770B-842E-410A-AB4F-76D8798A53E7}" dt="2025-06-13T06:40:54.731" v="1267" actId="14734"/>
          <ac:graphicFrameMkLst>
            <pc:docMk/>
            <pc:sldMk cId="2230671646" sldId="2146847947"/>
            <ac:graphicFrameMk id="8" creationId="{D27947EB-4999-D820-9417-1B8713F561F2}"/>
          </ac:graphicFrameMkLst>
        </pc:graphicFrameChg>
        <pc:picChg chg="add mod modCrop">
          <ac:chgData name="Hashimoto, Chie / 橋本　知依" userId="d974ff01-1f92-419a-ba7c-6fd3fb8463af" providerId="ADAL" clId="{88A9770B-842E-410A-AB4F-76D8798A53E7}" dt="2025-06-13T06:36:27.016" v="1144" actId="1076"/>
          <ac:picMkLst>
            <pc:docMk/>
            <pc:sldMk cId="2230671646" sldId="2146847947"/>
            <ac:picMk id="3" creationId="{B4C74135-C0CE-8B53-B5AE-DCC8B58F3B68}"/>
          </ac:picMkLst>
        </pc:picChg>
        <pc:picChg chg="add del mod">
          <ac:chgData name="Hashimoto, Chie / 橋本　知依" userId="d974ff01-1f92-419a-ba7c-6fd3fb8463af" providerId="ADAL" clId="{88A9770B-842E-410A-AB4F-76D8798A53E7}" dt="2025-06-13T06:39:02.480" v="1227" actId="478"/>
          <ac:picMkLst>
            <pc:docMk/>
            <pc:sldMk cId="2230671646" sldId="2146847947"/>
            <ac:picMk id="5" creationId="{58E4B342-F85A-3CF3-C8E5-1A812EE4C0F5}"/>
          </ac:picMkLst>
        </pc:picChg>
        <pc:picChg chg="add mod">
          <ac:chgData name="Hashimoto, Chie / 橋本　知依" userId="d974ff01-1f92-419a-ba7c-6fd3fb8463af" providerId="ADAL" clId="{88A9770B-842E-410A-AB4F-76D8798A53E7}" dt="2025-06-13T06:36:54.655" v="1145" actId="1076"/>
          <ac:picMkLst>
            <pc:docMk/>
            <pc:sldMk cId="2230671646" sldId="2146847947"/>
            <ac:picMk id="9" creationId="{ED8EFB65-2380-D33D-7E12-04E58E3DF80D}"/>
          </ac:picMkLst>
        </pc:picChg>
        <pc:picChg chg="add del mod">
          <ac:chgData name="Hashimoto, Chie / 橋本　知依" userId="d974ff01-1f92-419a-ba7c-6fd3fb8463af" providerId="ADAL" clId="{88A9770B-842E-410A-AB4F-76D8798A53E7}" dt="2025-06-13T06:39:02.480" v="1227" actId="478"/>
          <ac:picMkLst>
            <pc:docMk/>
            <pc:sldMk cId="2230671646" sldId="2146847947"/>
            <ac:picMk id="11" creationId="{F1245CB7-96FF-24CC-BF9F-FB8EF5CFDCBE}"/>
          </ac:picMkLst>
        </pc:picChg>
        <pc:picChg chg="add mod">
          <ac:chgData name="Hashimoto, Chie / 橋本　知依" userId="d974ff01-1f92-419a-ba7c-6fd3fb8463af" providerId="ADAL" clId="{88A9770B-842E-410A-AB4F-76D8798A53E7}" dt="2025-06-13T06:40:10.353" v="1246" actId="1076"/>
          <ac:picMkLst>
            <pc:docMk/>
            <pc:sldMk cId="2230671646" sldId="2146847947"/>
            <ac:picMk id="18" creationId="{8D2E0BF3-70ED-59E6-BF86-8BBABFDAB662}"/>
          </ac:picMkLst>
        </pc:picChg>
        <pc:picChg chg="add mod">
          <ac:chgData name="Hashimoto, Chie / 橋本　知依" userId="d974ff01-1f92-419a-ba7c-6fd3fb8463af" providerId="ADAL" clId="{88A9770B-842E-410A-AB4F-76D8798A53E7}" dt="2025-06-13T06:40:39.613" v="1259" actId="1076"/>
          <ac:picMkLst>
            <pc:docMk/>
            <pc:sldMk cId="2230671646" sldId="2146847947"/>
            <ac:picMk id="20" creationId="{D6DE7389-7AE3-FDFB-71E0-5D97118944F3}"/>
          </ac:picMkLst>
        </pc:picChg>
        <pc:cxnChg chg="add mod">
          <ac:chgData name="Hashimoto, Chie / 橋本　知依" userId="d974ff01-1f92-419a-ba7c-6fd3fb8463af" providerId="ADAL" clId="{88A9770B-842E-410A-AB4F-76D8798A53E7}" dt="2025-06-13T06:40:34.691" v="1255" actId="14100"/>
          <ac:cxnSpMkLst>
            <pc:docMk/>
            <pc:sldMk cId="2230671646" sldId="2146847947"/>
            <ac:cxnSpMk id="22" creationId="{07F70A78-5AAC-9C3D-5A07-F6FE2BED3D84}"/>
          </ac:cxnSpMkLst>
        </pc:cxnChg>
        <pc:cxnChg chg="add mod">
          <ac:chgData name="Hashimoto, Chie / 橋本　知依" userId="d974ff01-1f92-419a-ba7c-6fd3fb8463af" providerId="ADAL" clId="{88A9770B-842E-410A-AB4F-76D8798A53E7}" dt="2025-06-13T06:40:43.737" v="1262" actId="14100"/>
          <ac:cxnSpMkLst>
            <pc:docMk/>
            <pc:sldMk cId="2230671646" sldId="2146847947"/>
            <ac:cxnSpMk id="25" creationId="{07CE5013-B3D8-7336-2C8A-060D18EEBC3D}"/>
          </ac:cxnSpMkLst>
        </pc:cxnChg>
      </pc:sldChg>
      <pc:sldChg chg="addSp delSp modSp add del mod">
        <pc:chgData name="Hashimoto, Chie / 橋本　知依" userId="d974ff01-1f92-419a-ba7c-6fd3fb8463af" providerId="ADAL" clId="{88A9770B-842E-410A-AB4F-76D8798A53E7}" dt="2025-06-13T07:18:08.599" v="2373" actId="14100"/>
        <pc:sldMkLst>
          <pc:docMk/>
          <pc:sldMk cId="1384698683" sldId="2146847948"/>
        </pc:sldMkLst>
        <pc:spChg chg="add mod">
          <ac:chgData name="Hashimoto, Chie / 橋本　知依" userId="d974ff01-1f92-419a-ba7c-6fd3fb8463af" providerId="ADAL" clId="{88A9770B-842E-410A-AB4F-76D8798A53E7}" dt="2025-06-13T07:13:40.850" v="2048" actId="1076"/>
          <ac:spMkLst>
            <pc:docMk/>
            <pc:sldMk cId="1384698683" sldId="2146847948"/>
            <ac:spMk id="10" creationId="{D6203098-FDFC-33AD-101C-A52DC717280C}"/>
          </ac:spMkLst>
        </pc:spChg>
        <pc:spChg chg="add mod">
          <ac:chgData name="Hashimoto, Chie / 橋本　知依" userId="d974ff01-1f92-419a-ba7c-6fd3fb8463af" providerId="ADAL" clId="{88A9770B-842E-410A-AB4F-76D8798A53E7}" dt="2025-06-13T07:13:45.642" v="2052" actId="1035"/>
          <ac:spMkLst>
            <pc:docMk/>
            <pc:sldMk cId="1384698683" sldId="2146847948"/>
            <ac:spMk id="12" creationId="{24F1F0A0-7740-5C1F-B243-9E09B5B0B852}"/>
          </ac:spMkLst>
        </pc:spChg>
        <pc:spChg chg="add mod">
          <ac:chgData name="Hashimoto, Chie / 橋本　知依" userId="d974ff01-1f92-419a-ba7c-6fd3fb8463af" providerId="ADAL" clId="{88A9770B-842E-410A-AB4F-76D8798A53E7}" dt="2025-06-13T07:13:45.642" v="2052" actId="1035"/>
          <ac:spMkLst>
            <pc:docMk/>
            <pc:sldMk cId="1384698683" sldId="2146847948"/>
            <ac:spMk id="13" creationId="{6B187F4E-D553-15C3-D9DA-24486F13FF73}"/>
          </ac:spMkLst>
        </pc:spChg>
        <pc:spChg chg="add mod">
          <ac:chgData name="Hashimoto, Chie / 橋本　知依" userId="d974ff01-1f92-419a-ba7c-6fd3fb8463af" providerId="ADAL" clId="{88A9770B-842E-410A-AB4F-76D8798A53E7}" dt="2025-06-13T07:14:58.714" v="2090" actId="14100"/>
          <ac:spMkLst>
            <pc:docMk/>
            <pc:sldMk cId="1384698683" sldId="2146847948"/>
            <ac:spMk id="20" creationId="{2DFBA94C-3674-B963-2F7F-AF8E159F11D8}"/>
          </ac:spMkLst>
        </pc:spChg>
        <pc:spChg chg="add mod">
          <ac:chgData name="Hashimoto, Chie / 橋本　知依" userId="d974ff01-1f92-419a-ba7c-6fd3fb8463af" providerId="ADAL" clId="{88A9770B-842E-410A-AB4F-76D8798A53E7}" dt="2025-06-13T07:17:35.225" v="2367" actId="1076"/>
          <ac:spMkLst>
            <pc:docMk/>
            <pc:sldMk cId="1384698683" sldId="2146847948"/>
            <ac:spMk id="21" creationId="{FFAA8D06-2E80-1A46-8B04-1F7AF3F11E3F}"/>
          </ac:spMkLst>
        </pc:spChg>
        <pc:spChg chg="add mod">
          <ac:chgData name="Hashimoto, Chie / 橋本　知依" userId="d974ff01-1f92-419a-ba7c-6fd3fb8463af" providerId="ADAL" clId="{88A9770B-842E-410A-AB4F-76D8798A53E7}" dt="2025-06-13T07:16:17.571" v="2209" actId="1076"/>
          <ac:spMkLst>
            <pc:docMk/>
            <pc:sldMk cId="1384698683" sldId="2146847948"/>
            <ac:spMk id="22" creationId="{55BB2976-DA8E-8623-5C0C-DB37B3413D71}"/>
          </ac:spMkLst>
        </pc:spChg>
        <pc:spChg chg="add mod">
          <ac:chgData name="Hashimoto, Chie / 橋本　知依" userId="d974ff01-1f92-419a-ba7c-6fd3fb8463af" providerId="ADAL" clId="{88A9770B-842E-410A-AB4F-76D8798A53E7}" dt="2025-06-13T07:16:25.840" v="2213" actId="1076"/>
          <ac:spMkLst>
            <pc:docMk/>
            <pc:sldMk cId="1384698683" sldId="2146847948"/>
            <ac:spMk id="23" creationId="{9E1F0DFB-CAC5-2A2A-63C2-01882D8912EC}"/>
          </ac:spMkLst>
        </pc:spChg>
        <pc:spChg chg="add mod">
          <ac:chgData name="Hashimoto, Chie / 橋本　知依" userId="d974ff01-1f92-419a-ba7c-6fd3fb8463af" providerId="ADAL" clId="{88A9770B-842E-410A-AB4F-76D8798A53E7}" dt="2025-06-13T07:17:41.113" v="2368" actId="1076"/>
          <ac:spMkLst>
            <pc:docMk/>
            <pc:sldMk cId="1384698683" sldId="2146847948"/>
            <ac:spMk id="24" creationId="{FDE8DF0B-AB9A-0897-D130-34888CE29BF6}"/>
          </ac:spMkLst>
        </pc:spChg>
        <pc:spChg chg="add mod">
          <ac:chgData name="Hashimoto, Chie / 橋本　知依" userId="d974ff01-1f92-419a-ba7c-6fd3fb8463af" providerId="ADAL" clId="{88A9770B-842E-410A-AB4F-76D8798A53E7}" dt="2025-06-13T07:18:08.599" v="2373" actId="14100"/>
          <ac:spMkLst>
            <pc:docMk/>
            <pc:sldMk cId="1384698683" sldId="2146847948"/>
            <ac:spMk id="25" creationId="{B6C6FDD5-0840-8A86-DEC1-71701B2C8DE0}"/>
          </ac:spMkLst>
        </pc:spChg>
        <pc:graphicFrameChg chg="mod modGraphic">
          <ac:chgData name="Hashimoto, Chie / 橋本　知依" userId="d974ff01-1f92-419a-ba7c-6fd3fb8463af" providerId="ADAL" clId="{88A9770B-842E-410A-AB4F-76D8798A53E7}" dt="2025-06-13T07:17:25.573" v="2360" actId="14734"/>
          <ac:graphicFrameMkLst>
            <pc:docMk/>
            <pc:sldMk cId="1384698683" sldId="2146847948"/>
            <ac:graphicFrameMk id="8" creationId="{D59A6900-F28E-B6D1-FBFA-4DB9E5882C8C}"/>
          </ac:graphicFrameMkLst>
        </pc:graphicFrameChg>
        <pc:picChg chg="add mod modCrop">
          <ac:chgData name="Hashimoto, Chie / 橋本　知依" userId="d974ff01-1f92-419a-ba7c-6fd3fb8463af" providerId="ADAL" clId="{88A9770B-842E-410A-AB4F-76D8798A53E7}" dt="2025-06-13T07:14:21.800" v="2059" actId="1076"/>
          <ac:picMkLst>
            <pc:docMk/>
            <pc:sldMk cId="1384698683" sldId="2146847948"/>
            <ac:picMk id="3" creationId="{E3BE8895-8DDA-F847-3BAB-7C5D9D434F59}"/>
          </ac:picMkLst>
        </pc:picChg>
        <pc:picChg chg="add mod modCrop">
          <ac:chgData name="Hashimoto, Chie / 橋本　知依" userId="d974ff01-1f92-419a-ba7c-6fd3fb8463af" providerId="ADAL" clId="{88A9770B-842E-410A-AB4F-76D8798A53E7}" dt="2025-06-13T07:13:42.597" v="2049" actId="1076"/>
          <ac:picMkLst>
            <pc:docMk/>
            <pc:sldMk cId="1384698683" sldId="2146847948"/>
            <ac:picMk id="5" creationId="{0284FB9D-7A09-2493-FB4E-88D9D9D4B914}"/>
          </ac:picMkLst>
        </pc:picChg>
        <pc:picChg chg="add del mod modCrop">
          <ac:chgData name="Hashimoto, Chie / 橋本　知依" userId="d974ff01-1f92-419a-ba7c-6fd3fb8463af" providerId="ADAL" clId="{88A9770B-842E-410A-AB4F-76D8798A53E7}" dt="2025-06-13T07:07:41.265" v="1725" actId="21"/>
          <ac:picMkLst>
            <pc:docMk/>
            <pc:sldMk cId="1384698683" sldId="2146847948"/>
            <ac:picMk id="9" creationId="{800B22A2-8919-4C3A-5D1D-136AD4658F1C}"/>
          </ac:picMkLst>
        </pc:picChg>
        <pc:picChg chg="add mod modCrop">
          <ac:chgData name="Hashimoto, Chie / 橋本　知依" userId="d974ff01-1f92-419a-ba7c-6fd3fb8463af" providerId="ADAL" clId="{88A9770B-842E-410A-AB4F-76D8798A53E7}" dt="2025-06-13T07:13:24.379" v="2039" actId="1076"/>
          <ac:picMkLst>
            <pc:docMk/>
            <pc:sldMk cId="1384698683" sldId="2146847948"/>
            <ac:picMk id="11" creationId="{23582862-EBF2-79D4-BCDE-2A5ABC11F990}"/>
          </ac:picMkLst>
        </pc:picChg>
        <pc:cxnChg chg="add mod">
          <ac:chgData name="Hashimoto, Chie / 橋本　知依" userId="d974ff01-1f92-419a-ba7c-6fd3fb8463af" providerId="ADAL" clId="{88A9770B-842E-410A-AB4F-76D8798A53E7}" dt="2025-06-13T07:13:36.072" v="2045" actId="14100"/>
          <ac:cxnSpMkLst>
            <pc:docMk/>
            <pc:sldMk cId="1384698683" sldId="2146847948"/>
            <ac:cxnSpMk id="15" creationId="{D851DB98-EFA4-C3EF-7DD5-FB2E33D63EE7}"/>
          </ac:cxnSpMkLst>
        </pc:cxnChg>
        <pc:cxnChg chg="add mod">
          <ac:chgData name="Hashimoto, Chie / 橋本　知依" userId="d974ff01-1f92-419a-ba7c-6fd3fb8463af" providerId="ADAL" clId="{88A9770B-842E-410A-AB4F-76D8798A53E7}" dt="2025-06-13T07:13:33.714" v="2044" actId="14100"/>
          <ac:cxnSpMkLst>
            <pc:docMk/>
            <pc:sldMk cId="1384698683" sldId="2146847948"/>
            <ac:cxnSpMk id="17" creationId="{2C672AE8-041A-2B92-C585-D47013111871}"/>
          </ac:cxnSpMkLst>
        </pc:cxnChg>
      </pc:sldChg>
      <pc:sldChg chg="modSp add del mod ord">
        <pc:chgData name="Hashimoto, Chie / 橋本　知依" userId="d974ff01-1f92-419a-ba7c-6fd3fb8463af" providerId="ADAL" clId="{88A9770B-842E-410A-AB4F-76D8798A53E7}" dt="2025-06-13T07:17:51.631" v="2369" actId="47"/>
        <pc:sldMkLst>
          <pc:docMk/>
          <pc:sldMk cId="3472591394" sldId="2146847949"/>
        </pc:sldMkLst>
        <pc:graphicFrameChg chg="modGraphic">
          <ac:chgData name="Hashimoto, Chie / 橋本　知依" userId="d974ff01-1f92-419a-ba7c-6fd3fb8463af" providerId="ADAL" clId="{88A9770B-842E-410A-AB4F-76D8798A53E7}" dt="2025-06-13T07:03:11.913" v="1644" actId="20577"/>
          <ac:graphicFrameMkLst>
            <pc:docMk/>
            <pc:sldMk cId="3472591394" sldId="2146847949"/>
            <ac:graphicFrameMk id="8" creationId="{F57379BB-7F8B-78E8-A03C-A8160F0DD25E}"/>
          </ac:graphicFrameMkLst>
        </pc:graphicFrameChg>
      </pc:sldChg>
      <pc:sldChg chg="addSp modSp add mod ord">
        <pc:chgData name="Hashimoto, Chie / 橋本　知依" userId="d974ff01-1f92-419a-ba7c-6fd3fb8463af" providerId="ADAL" clId="{88A9770B-842E-410A-AB4F-76D8798A53E7}" dt="2025-06-13T07:18:55.228" v="2460" actId="1076"/>
        <pc:sldMkLst>
          <pc:docMk/>
          <pc:sldMk cId="1682599156" sldId="2146847950"/>
        </pc:sldMkLst>
        <pc:spChg chg="add mod">
          <ac:chgData name="Hashimoto, Chie / 橋本　知依" userId="d974ff01-1f92-419a-ba7c-6fd3fb8463af" providerId="ADAL" clId="{88A9770B-842E-410A-AB4F-76D8798A53E7}" dt="2025-06-13T07:08:50.933" v="1814" actId="20577"/>
          <ac:spMkLst>
            <pc:docMk/>
            <pc:sldMk cId="1682599156" sldId="2146847950"/>
            <ac:spMk id="2" creationId="{91430B5C-005E-C57A-3827-7079EF0DF043}"/>
          </ac:spMkLst>
        </pc:spChg>
        <pc:spChg chg="add mod">
          <ac:chgData name="Hashimoto, Chie / 橋本　知依" userId="d974ff01-1f92-419a-ba7c-6fd3fb8463af" providerId="ADAL" clId="{88A9770B-842E-410A-AB4F-76D8798A53E7}" dt="2025-06-13T07:18:17.826" v="2380" actId="1035"/>
          <ac:spMkLst>
            <pc:docMk/>
            <pc:sldMk cId="1682599156" sldId="2146847950"/>
            <ac:spMk id="3" creationId="{DD06E2D9-69F4-74BB-8A00-79E0326672F4}"/>
          </ac:spMkLst>
        </pc:spChg>
        <pc:spChg chg="add mod">
          <ac:chgData name="Hashimoto, Chie / 橋本　知依" userId="d974ff01-1f92-419a-ba7c-6fd3fb8463af" providerId="ADAL" clId="{88A9770B-842E-410A-AB4F-76D8798A53E7}" dt="2025-06-13T07:18:55.228" v="2460" actId="1076"/>
          <ac:spMkLst>
            <pc:docMk/>
            <pc:sldMk cId="1682599156" sldId="2146847950"/>
            <ac:spMk id="4" creationId="{B36E3937-14C2-4D0D-1878-DC783E0C749F}"/>
          </ac:spMkLst>
        </pc:spChg>
        <pc:graphicFrameChg chg="mod modGraphic">
          <ac:chgData name="Hashimoto, Chie / 橋本　知依" userId="d974ff01-1f92-419a-ba7c-6fd3fb8463af" providerId="ADAL" clId="{88A9770B-842E-410A-AB4F-76D8798A53E7}" dt="2025-06-13T07:08:55.182" v="1817" actId="14100"/>
          <ac:graphicFrameMkLst>
            <pc:docMk/>
            <pc:sldMk cId="1682599156" sldId="2146847950"/>
            <ac:graphicFrameMk id="8" creationId="{397279A5-A414-59D6-C522-2DECEB44F956}"/>
          </ac:graphicFrameMkLst>
        </pc:graphicFrameChg>
        <pc:picChg chg="add mod">
          <ac:chgData name="Hashimoto, Chie / 橋本　知依" userId="d974ff01-1f92-419a-ba7c-6fd3fb8463af" providerId="ADAL" clId="{88A9770B-842E-410A-AB4F-76D8798A53E7}" dt="2025-06-13T07:17:57.810" v="2370" actId="1076"/>
          <ac:picMkLst>
            <pc:docMk/>
            <pc:sldMk cId="1682599156" sldId="2146847950"/>
            <ac:picMk id="9" creationId="{800B22A2-8919-4C3A-5D1D-136AD4658F1C}"/>
          </ac:picMkLst>
        </pc:picChg>
      </pc:sldChg>
    </pc:docChg>
  </pc:docChgLst>
  <pc:docChgLst>
    <pc:chgData name="Hashimoto, Chie / 橋本　知依" userId="d974ff01-1f92-419a-ba7c-6fd3fb8463af" providerId="ADAL" clId="{906220A4-8822-4E14-B975-DA31B2BFA59F}"/>
    <pc:docChg chg="undo custSel delSld modSld">
      <pc:chgData name="Hashimoto, Chie / 橋本　知依" userId="d974ff01-1f92-419a-ba7c-6fd3fb8463af" providerId="ADAL" clId="{906220A4-8822-4E14-B975-DA31B2BFA59F}" dt="2025-03-27T07:19:12.553" v="286"/>
      <pc:docMkLst>
        <pc:docMk/>
      </pc:docMkLst>
      <pc:sldChg chg="modSp mod">
        <pc:chgData name="Hashimoto, Chie / 橋本　知依" userId="d974ff01-1f92-419a-ba7c-6fd3fb8463af" providerId="ADAL" clId="{906220A4-8822-4E14-B975-DA31B2BFA59F}" dt="2025-03-27T06:54:36.794" v="5" actId="20577"/>
        <pc:sldMkLst>
          <pc:docMk/>
          <pc:sldMk cId="3840699567" sldId="303"/>
        </pc:sldMkLst>
        <pc:spChg chg="mod">
          <ac:chgData name="Hashimoto, Chie / 橋本　知依" userId="d974ff01-1f92-419a-ba7c-6fd3fb8463af" providerId="ADAL" clId="{906220A4-8822-4E14-B975-DA31B2BFA59F}" dt="2025-03-27T06:54:36.794" v="5" actId="20577"/>
          <ac:spMkLst>
            <pc:docMk/>
            <pc:sldMk cId="3840699567" sldId="303"/>
            <ac:spMk id="3" creationId="{530A82E1-8E0D-434A-9DF4-7C2ABD1A07A1}"/>
          </ac:spMkLst>
        </pc:spChg>
      </pc:sldChg>
      <pc:sldChg chg="modSp mod">
        <pc:chgData name="Hashimoto, Chie / 橋本　知依" userId="d974ff01-1f92-419a-ba7c-6fd3fb8463af" providerId="ADAL" clId="{906220A4-8822-4E14-B975-DA31B2BFA59F}" dt="2025-03-27T07:19:12.553" v="286"/>
        <pc:sldMkLst>
          <pc:docMk/>
          <pc:sldMk cId="509033882" sldId="305"/>
        </pc:sldMkLst>
        <pc:spChg chg="mod">
          <ac:chgData name="Hashimoto, Chie / 橋本　知依" userId="d974ff01-1f92-419a-ba7c-6fd3fb8463af" providerId="ADAL" clId="{906220A4-8822-4E14-B975-DA31B2BFA59F}" dt="2025-03-27T06:58:03.766" v="106" actId="20577"/>
          <ac:spMkLst>
            <pc:docMk/>
            <pc:sldMk cId="509033882" sldId="305"/>
            <ac:spMk id="6" creationId="{531B4B9D-12EA-4BC5-4859-8E23CDDB1A22}"/>
          </ac:spMkLst>
        </pc:spChg>
        <pc:graphicFrameChg chg="mod modGraphic">
          <ac:chgData name="Hashimoto, Chie / 橋本　知依" userId="d974ff01-1f92-419a-ba7c-6fd3fb8463af" providerId="ADAL" clId="{906220A4-8822-4E14-B975-DA31B2BFA59F}" dt="2025-03-27T07:19:12.553" v="286"/>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906220A4-8822-4E14-B975-DA31B2BFA59F}" dt="2025-03-27T07:18:50.407" v="282" actId="14734"/>
        <pc:sldMkLst>
          <pc:docMk/>
          <pc:sldMk cId="2391100734" sldId="2146847946"/>
        </pc:sldMkLst>
        <pc:graphicFrameChg chg="modGraphic">
          <ac:chgData name="Hashimoto, Chie / 橋本　知依" userId="d974ff01-1f92-419a-ba7c-6fd3fb8463af" providerId="ADAL" clId="{906220A4-8822-4E14-B975-DA31B2BFA59F}" dt="2025-03-27T07:18:50.407" v="282" actId="14734"/>
          <ac:graphicFrameMkLst>
            <pc:docMk/>
            <pc:sldMk cId="2391100734" sldId="2146847946"/>
            <ac:graphicFrameMk id="8" creationId="{ECC55799-8A40-73C3-A7AA-067A8F7ED691}"/>
          </ac:graphicFrameMkLst>
        </pc:graphicFrameChg>
      </pc:sldChg>
      <pc:sldChg chg="del">
        <pc:chgData name="Hashimoto, Chie / 橋本　知依" userId="d974ff01-1f92-419a-ba7c-6fd3fb8463af" providerId="ADAL" clId="{906220A4-8822-4E14-B975-DA31B2BFA59F}" dt="2025-03-27T06:57:49.655" v="96" actId="47"/>
        <pc:sldMkLst>
          <pc:docMk/>
          <pc:sldMk cId="2045329691" sldId="2146847947"/>
        </pc:sldMkLst>
      </pc:sldChg>
      <pc:sldChg chg="del">
        <pc:chgData name="Hashimoto, Chie / 橋本　知依" userId="d974ff01-1f92-419a-ba7c-6fd3fb8463af" providerId="ADAL" clId="{906220A4-8822-4E14-B975-DA31B2BFA59F}" dt="2025-03-27T06:57:49.655" v="96" actId="47"/>
        <pc:sldMkLst>
          <pc:docMk/>
          <pc:sldMk cId="21351389" sldId="2146847949"/>
        </pc:sldMkLst>
      </pc:sldChg>
      <pc:sldChg chg="del">
        <pc:chgData name="Hashimoto, Chie / 橋本　知依" userId="d974ff01-1f92-419a-ba7c-6fd3fb8463af" providerId="ADAL" clId="{906220A4-8822-4E14-B975-DA31B2BFA59F}" dt="2025-03-27T06:57:49.655" v="96" actId="47"/>
        <pc:sldMkLst>
          <pc:docMk/>
          <pc:sldMk cId="339778603" sldId="2146847950"/>
        </pc:sldMkLst>
      </pc:sldChg>
      <pc:sldChg chg="del">
        <pc:chgData name="Hashimoto, Chie / 橋本　知依" userId="d974ff01-1f92-419a-ba7c-6fd3fb8463af" providerId="ADAL" clId="{906220A4-8822-4E14-B975-DA31B2BFA59F}" dt="2025-03-27T06:57:49.655" v="96" actId="47"/>
        <pc:sldMkLst>
          <pc:docMk/>
          <pc:sldMk cId="855720171" sldId="2146847951"/>
        </pc:sldMkLst>
      </pc:sldChg>
      <pc:sldChg chg="del">
        <pc:chgData name="Hashimoto, Chie / 橋本　知依" userId="d974ff01-1f92-419a-ba7c-6fd3fb8463af" providerId="ADAL" clId="{906220A4-8822-4E14-B975-DA31B2BFA59F}" dt="2025-03-27T06:57:49.655" v="96" actId="47"/>
        <pc:sldMkLst>
          <pc:docMk/>
          <pc:sldMk cId="1181730098" sldId="2146847952"/>
        </pc:sldMkLst>
      </pc:sldChg>
    </pc:docChg>
  </pc:docChgLst>
  <pc:docChgLst>
    <pc:chgData name="Hashimoto, Chie / 橋本　知依" userId="d974ff01-1f92-419a-ba7c-6fd3fb8463af" providerId="ADAL" clId="{B918FE4E-CDAF-4A82-9566-646B213D8779}"/>
    <pc:docChg chg="modSld">
      <pc:chgData name="Hashimoto, Chie / 橋本　知依" userId="d974ff01-1f92-419a-ba7c-6fd3fb8463af" providerId="ADAL" clId="{B918FE4E-CDAF-4A82-9566-646B213D8779}" dt="2024-07-08T01:21:29.516" v="19" actId="20577"/>
      <pc:docMkLst>
        <pc:docMk/>
      </pc:docMkLst>
      <pc:sldChg chg="modSp mod">
        <pc:chgData name="Hashimoto, Chie / 橋本　知依" userId="d974ff01-1f92-419a-ba7c-6fd3fb8463af" providerId="ADAL" clId="{B918FE4E-CDAF-4A82-9566-646B213D8779}" dt="2024-07-08T01:21:12.373" v="17" actId="20577"/>
        <pc:sldMkLst>
          <pc:docMk/>
          <pc:sldMk cId="3840699567" sldId="303"/>
        </pc:sldMkLst>
      </pc:sldChg>
      <pc:sldChg chg="modSp mod">
        <pc:chgData name="Hashimoto, Chie / 橋本　知依" userId="d974ff01-1f92-419a-ba7c-6fd3fb8463af" providerId="ADAL" clId="{B918FE4E-CDAF-4A82-9566-646B213D8779}" dt="2024-07-08T01:21:29.516" v="19" actId="20577"/>
        <pc:sldMkLst>
          <pc:docMk/>
          <pc:sldMk cId="509033882" sldId="305"/>
        </pc:sldMkLst>
      </pc:sldChg>
    </pc:docChg>
  </pc:docChgLst>
  <pc:docChgLst>
    <pc:chgData name="Hashimoto, Chie / 橋本　知依" userId="d974ff01-1f92-419a-ba7c-6fd3fb8463af" providerId="ADAL" clId="{5AD99873-E8C5-42A4-B95C-FC994AFE9BB8}"/>
    <pc:docChg chg="undo redo custSel addSld delSld modSld sldOrd">
      <pc:chgData name="Hashimoto, Chie / 橋本　知依" userId="d974ff01-1f92-419a-ba7c-6fd3fb8463af" providerId="ADAL" clId="{5AD99873-E8C5-42A4-B95C-FC994AFE9BB8}" dt="2024-05-08T06:11:58.079" v="2626"/>
      <pc:docMkLst>
        <pc:docMk/>
      </pc:docMkLst>
      <pc:sldChg chg="addSp modSp add del mod ord">
        <pc:chgData name="Hashimoto, Chie / 橋本　知依" userId="d974ff01-1f92-419a-ba7c-6fd3fb8463af" providerId="ADAL" clId="{5AD99873-E8C5-42A4-B95C-FC994AFE9BB8}" dt="2024-04-30T00:46:52.804" v="2014" actId="47"/>
        <pc:sldMkLst>
          <pc:docMk/>
          <pc:sldMk cId="736235912" sldId="342"/>
        </pc:sldMkLst>
      </pc:sldChg>
      <pc:sldChg chg="addSp delSp modSp mod">
        <pc:chgData name="Hashimoto, Chie / 橋本　知依" userId="d974ff01-1f92-419a-ba7c-6fd3fb8463af" providerId="ADAL" clId="{5AD99873-E8C5-42A4-B95C-FC994AFE9BB8}" dt="2024-04-30T00:47:05.844" v="2024" actId="20577"/>
        <pc:sldMkLst>
          <pc:docMk/>
          <pc:sldMk cId="2738866523" sldId="343"/>
        </pc:sldMkLst>
      </pc:sldChg>
      <pc:sldChg chg="addSp modSp add del">
        <pc:chgData name="Hashimoto, Chie / 橋本　知依" userId="d974ff01-1f92-419a-ba7c-6fd3fb8463af" providerId="ADAL" clId="{5AD99873-E8C5-42A4-B95C-FC994AFE9BB8}" dt="2024-04-30T00:20:50.182" v="1280" actId="47"/>
        <pc:sldMkLst>
          <pc:docMk/>
          <pc:sldMk cId="2695599913" sldId="344"/>
        </pc:sldMkLst>
      </pc:sldChg>
      <pc:sldChg chg="addSp delSp modSp mod">
        <pc:chgData name="Hashimoto, Chie / 橋本　知依" userId="d974ff01-1f92-419a-ba7c-6fd3fb8463af" providerId="ADAL" clId="{5AD99873-E8C5-42A4-B95C-FC994AFE9BB8}" dt="2024-04-30T00:54:23.021" v="2438" actId="20577"/>
        <pc:sldMkLst>
          <pc:docMk/>
          <pc:sldMk cId="4019641770" sldId="345"/>
        </pc:sldMkLst>
      </pc:sldChg>
      <pc:sldChg chg="addSp modSp add del">
        <pc:chgData name="Hashimoto, Chie / 橋本　知依" userId="d974ff01-1f92-419a-ba7c-6fd3fb8463af" providerId="ADAL" clId="{5AD99873-E8C5-42A4-B95C-FC994AFE9BB8}" dt="2024-04-30T00:20:48.768" v="1278" actId="47"/>
        <pc:sldMkLst>
          <pc:docMk/>
          <pc:sldMk cId="338435638" sldId="346"/>
        </pc:sldMkLst>
      </pc:sldChg>
      <pc:sldChg chg="addSp modSp add del">
        <pc:chgData name="Hashimoto, Chie / 橋本　知依" userId="d974ff01-1f92-419a-ba7c-6fd3fb8463af" providerId="ADAL" clId="{5AD99873-E8C5-42A4-B95C-FC994AFE9BB8}" dt="2024-04-30T00:20:49.489" v="1279" actId="47"/>
        <pc:sldMkLst>
          <pc:docMk/>
          <pc:sldMk cId="3615076647" sldId="347"/>
        </pc:sldMkLst>
      </pc:sldChg>
      <pc:sldChg chg="addSp delSp modSp add mod ord">
        <pc:chgData name="Hashimoto, Chie / 橋本　知依" userId="d974ff01-1f92-419a-ba7c-6fd3fb8463af" providerId="ADAL" clId="{5AD99873-E8C5-42A4-B95C-FC994AFE9BB8}" dt="2024-05-08T06:11:47.103" v="2625" actId="1076"/>
        <pc:sldMkLst>
          <pc:docMk/>
          <pc:sldMk cId="3496376620" sldId="348"/>
        </pc:sldMkLst>
      </pc:sldChg>
      <pc:sldChg chg="add del">
        <pc:chgData name="Hashimoto, Chie / 橋本　知依" userId="d974ff01-1f92-419a-ba7c-6fd3fb8463af" providerId="ADAL" clId="{5AD99873-E8C5-42A4-B95C-FC994AFE9BB8}" dt="2024-04-30T00:22:20.371" v="1289" actId="47"/>
        <pc:sldMkLst>
          <pc:docMk/>
          <pc:sldMk cId="2820569117" sldId="2146847927"/>
        </pc:sldMkLst>
      </pc:sldChg>
      <pc:sldChg chg="addSp delSp modSp add mod">
        <pc:chgData name="Hashimoto, Chie / 橋本　知依" userId="d974ff01-1f92-419a-ba7c-6fd3fb8463af" providerId="ADAL" clId="{5AD99873-E8C5-42A4-B95C-FC994AFE9BB8}" dt="2024-04-30T00:47:08.135" v="2025" actId="20577"/>
        <pc:sldMkLst>
          <pc:docMk/>
          <pc:sldMk cId="2617213752" sldId="2146847928"/>
        </pc:sldMkLst>
      </pc:sldChg>
      <pc:sldChg chg="addSp delSp modSp add mod">
        <pc:chgData name="Hashimoto, Chie / 橋本　知依" userId="d974ff01-1f92-419a-ba7c-6fd3fb8463af" providerId="ADAL" clId="{5AD99873-E8C5-42A4-B95C-FC994AFE9BB8}" dt="2024-04-30T00:53:18.047" v="2354" actId="20577"/>
        <pc:sldMkLst>
          <pc:docMk/>
          <pc:sldMk cId="1021387405" sldId="2146847929"/>
        </pc:sldMkLst>
      </pc:sldChg>
    </pc:docChg>
  </pc:docChgLst>
  <pc:docChgLst>
    <pc:chgData name="Hashimoto, Chie / 橋本　知依" userId="d974ff01-1f92-419a-ba7c-6fd3fb8463af" providerId="ADAL" clId="{11F515C9-1176-4EF6-A360-F7BBA290A833}"/>
    <pc:docChg chg="undo redo custSel addSld delSld modSld sldOrd">
      <pc:chgData name="Hashimoto, Chie / 橋本　知依" userId="d974ff01-1f92-419a-ba7c-6fd3fb8463af" providerId="ADAL" clId="{11F515C9-1176-4EF6-A360-F7BBA290A833}" dt="2025-03-03T10:53:25.025" v="6530"/>
      <pc:docMkLst>
        <pc:docMk/>
      </pc:docMkLst>
      <pc:sldChg chg="modSp mod">
        <pc:chgData name="Hashimoto, Chie / 橋本　知依" userId="d974ff01-1f92-419a-ba7c-6fd3fb8463af" providerId="ADAL" clId="{11F515C9-1176-4EF6-A360-F7BBA290A833}" dt="2025-03-03T10:53:25.025" v="6530"/>
        <pc:sldMkLst>
          <pc:docMk/>
          <pc:sldMk cId="509033882" sldId="305"/>
        </pc:sldMkLst>
      </pc:sldChg>
      <pc:sldChg chg="addSp delSp modSp del mod">
        <pc:chgData name="Hashimoto, Chie / 橋本　知依" userId="d974ff01-1f92-419a-ba7c-6fd3fb8463af" providerId="ADAL" clId="{11F515C9-1176-4EF6-A360-F7BBA290A833}" dt="2025-03-03T09:08:11.745" v="2580" actId="47"/>
        <pc:sldMkLst>
          <pc:docMk/>
          <pc:sldMk cId="3729070324" sldId="2146847944"/>
        </pc:sldMkLst>
      </pc:sldChg>
      <pc:sldChg chg="addSp delSp modSp add del mod">
        <pc:chgData name="Hashimoto, Chie / 橋本　知依" userId="d974ff01-1f92-419a-ba7c-6fd3fb8463af" providerId="ADAL" clId="{11F515C9-1176-4EF6-A360-F7BBA290A833}" dt="2025-03-03T09:08:12.776" v="2581" actId="47"/>
        <pc:sldMkLst>
          <pc:docMk/>
          <pc:sldMk cId="244362389" sldId="2146847945"/>
        </pc:sldMkLst>
      </pc:sldChg>
      <pc:sldChg chg="new del">
        <pc:chgData name="Hashimoto, Chie / 橋本　知依" userId="d974ff01-1f92-419a-ba7c-6fd3fb8463af" providerId="ADAL" clId="{11F515C9-1176-4EF6-A360-F7BBA290A833}" dt="2025-02-28T04:36:53.757" v="1084" actId="680"/>
        <pc:sldMkLst>
          <pc:docMk/>
          <pc:sldMk cId="2607928362" sldId="2146847945"/>
        </pc:sldMkLst>
      </pc:sldChg>
      <pc:sldChg chg="add del">
        <pc:chgData name="Hashimoto, Chie / 橋本　知依" userId="d974ff01-1f92-419a-ba7c-6fd3fb8463af" providerId="ADAL" clId="{11F515C9-1176-4EF6-A360-F7BBA290A833}" dt="2025-02-28T05:04:44.796" v="1461"/>
        <pc:sldMkLst>
          <pc:docMk/>
          <pc:sldMk cId="1979036485" sldId="2146847946"/>
        </pc:sldMkLst>
      </pc:sldChg>
      <pc:sldChg chg="addSp delSp modSp add mod">
        <pc:chgData name="Hashimoto, Chie / 橋本　知依" userId="d974ff01-1f92-419a-ba7c-6fd3fb8463af" providerId="ADAL" clId="{11F515C9-1176-4EF6-A360-F7BBA290A833}" dt="2025-03-03T10:52:34.507" v="6505" actId="20577"/>
        <pc:sldMkLst>
          <pc:docMk/>
          <pc:sldMk cId="2391100734" sldId="2146847946"/>
        </pc:sldMkLst>
      </pc:sldChg>
      <pc:sldChg chg="addSp delSp modSp add mod">
        <pc:chgData name="Hashimoto, Chie / 橋本　知依" userId="d974ff01-1f92-419a-ba7c-6fd3fb8463af" providerId="ADAL" clId="{11F515C9-1176-4EF6-A360-F7BBA290A833}" dt="2025-03-03T10:52:41.589" v="6509" actId="20577"/>
        <pc:sldMkLst>
          <pc:docMk/>
          <pc:sldMk cId="2045329691" sldId="2146847947"/>
        </pc:sldMkLst>
      </pc:sldChg>
      <pc:sldChg chg="add del">
        <pc:chgData name="Hashimoto, Chie / 橋本　知依" userId="d974ff01-1f92-419a-ba7c-6fd3fb8463af" providerId="ADAL" clId="{11F515C9-1176-4EF6-A360-F7BBA290A833}" dt="2025-03-03T09:26:28.815" v="2793" actId="47"/>
        <pc:sldMkLst>
          <pc:docMk/>
          <pc:sldMk cId="3953021384" sldId="2146847948"/>
        </pc:sldMkLst>
      </pc:sldChg>
      <pc:sldChg chg="addSp delSp modSp add mod">
        <pc:chgData name="Hashimoto, Chie / 橋本　知依" userId="d974ff01-1f92-419a-ba7c-6fd3fb8463af" providerId="ADAL" clId="{11F515C9-1176-4EF6-A360-F7BBA290A833}" dt="2025-03-03T10:52:47.191" v="6513" actId="20577"/>
        <pc:sldMkLst>
          <pc:docMk/>
          <pc:sldMk cId="21351389" sldId="2146847949"/>
        </pc:sldMkLst>
      </pc:sldChg>
      <pc:sldChg chg="addSp delSp modSp add mod">
        <pc:chgData name="Hashimoto, Chie / 橋本　知依" userId="d974ff01-1f92-419a-ba7c-6fd3fb8463af" providerId="ADAL" clId="{11F515C9-1176-4EF6-A360-F7BBA290A833}" dt="2025-03-03T10:52:51.845" v="6517" actId="20577"/>
        <pc:sldMkLst>
          <pc:docMk/>
          <pc:sldMk cId="339778603" sldId="2146847950"/>
        </pc:sldMkLst>
      </pc:sldChg>
      <pc:sldChg chg="addSp delSp modSp add mod">
        <pc:chgData name="Hashimoto, Chie / 橋本　知依" userId="d974ff01-1f92-419a-ba7c-6fd3fb8463af" providerId="ADAL" clId="{11F515C9-1176-4EF6-A360-F7BBA290A833}" dt="2025-03-03T10:53:00.341" v="6525" actId="20577"/>
        <pc:sldMkLst>
          <pc:docMk/>
          <pc:sldMk cId="855720171" sldId="2146847951"/>
        </pc:sldMkLst>
      </pc:sldChg>
      <pc:sldChg chg="addSp delSp modSp add mod ord">
        <pc:chgData name="Hashimoto, Chie / 橋本　知依" userId="d974ff01-1f92-419a-ba7c-6fd3fb8463af" providerId="ADAL" clId="{11F515C9-1176-4EF6-A360-F7BBA290A833}" dt="2025-03-03T10:52:55.834" v="6521" actId="20577"/>
        <pc:sldMkLst>
          <pc:docMk/>
          <pc:sldMk cId="1181730098" sldId="2146847952"/>
        </pc:sldMkLst>
      </pc:sldChg>
    </pc:docChg>
  </pc:docChgLst>
  <pc:docChgLst>
    <pc:chgData name="Hashimoto, Chie / 橋本　知依" userId="d974ff01-1f92-419a-ba7c-6fd3fb8463af" providerId="ADAL" clId="{89A195EF-6ED5-4CF6-A9D2-4B2930CA5704}"/>
    <pc:docChg chg="undo redo custSel addSld delSld modSld sldOrd">
      <pc:chgData name="Hashimoto, Chie / 橋本　知依" userId="d974ff01-1f92-419a-ba7c-6fd3fb8463af" providerId="ADAL" clId="{89A195EF-6ED5-4CF6-A9D2-4B2930CA5704}" dt="2024-05-28T04:47:04.603" v="4709" actId="20577"/>
      <pc:docMkLst>
        <pc:docMk/>
      </pc:docMkLst>
      <pc:sldChg chg="modSp add mod">
        <pc:chgData name="Hashimoto, Chie / 橋本　知依" userId="d974ff01-1f92-419a-ba7c-6fd3fb8463af" providerId="ADAL" clId="{89A195EF-6ED5-4CF6-A9D2-4B2930CA5704}" dt="2024-05-28T01:19:06.097" v="4199" actId="21"/>
        <pc:sldMkLst>
          <pc:docMk/>
          <pc:sldMk cId="736235912" sldId="342"/>
        </pc:sldMkLst>
      </pc:sldChg>
      <pc:sldChg chg="delSp del mod">
        <pc:chgData name="Hashimoto, Chie / 橋本　知依" userId="d974ff01-1f92-419a-ba7c-6fd3fb8463af" providerId="ADAL" clId="{89A195EF-6ED5-4CF6-A9D2-4B2930CA5704}" dt="2024-05-20T11:34:22.711" v="2770" actId="47"/>
        <pc:sldMkLst>
          <pc:docMk/>
          <pc:sldMk cId="2738866523" sldId="343"/>
        </pc:sldMkLst>
      </pc:sldChg>
      <pc:sldChg chg="addSp delSp modSp add mod">
        <pc:chgData name="Hashimoto, Chie / 橋本　知依" userId="d974ff01-1f92-419a-ba7c-6fd3fb8463af" providerId="ADAL" clId="{89A195EF-6ED5-4CF6-A9D2-4B2930CA5704}" dt="2024-05-28T04:23:00.187" v="4454" actId="20577"/>
        <pc:sldMkLst>
          <pc:docMk/>
          <pc:sldMk cId="2695599913" sldId="344"/>
        </pc:sldMkLst>
      </pc:sldChg>
      <pc:sldChg chg="del">
        <pc:chgData name="Hashimoto, Chie / 橋本　知依" userId="d974ff01-1f92-419a-ba7c-6fd3fb8463af" providerId="ADAL" clId="{89A195EF-6ED5-4CF6-A9D2-4B2930CA5704}" dt="2024-05-20T11:34:22.711" v="2770" actId="47"/>
        <pc:sldMkLst>
          <pc:docMk/>
          <pc:sldMk cId="4019641770" sldId="345"/>
        </pc:sldMkLst>
      </pc:sldChg>
      <pc:sldChg chg="addSp delSp modSp add mod">
        <pc:chgData name="Hashimoto, Chie / 橋本　知依" userId="d974ff01-1f92-419a-ba7c-6fd3fb8463af" providerId="ADAL" clId="{89A195EF-6ED5-4CF6-A9D2-4B2930CA5704}" dt="2024-05-28T04:23:04.912" v="4458" actId="20577"/>
        <pc:sldMkLst>
          <pc:docMk/>
          <pc:sldMk cId="338435638" sldId="346"/>
        </pc:sldMkLst>
      </pc:sldChg>
      <pc:sldChg chg="addSp delSp modSp add mod">
        <pc:chgData name="Hashimoto, Chie / 橋本　知依" userId="d974ff01-1f92-419a-ba7c-6fd3fb8463af" providerId="ADAL" clId="{89A195EF-6ED5-4CF6-A9D2-4B2930CA5704}" dt="2024-05-28T04:23:02.608" v="4456" actId="20577"/>
        <pc:sldMkLst>
          <pc:docMk/>
          <pc:sldMk cId="3615076647" sldId="347"/>
        </pc:sldMkLst>
      </pc:sldChg>
      <pc:sldChg chg="modSp del mod">
        <pc:chgData name="Hashimoto, Chie / 橋本　知依" userId="d974ff01-1f92-419a-ba7c-6fd3fb8463af" providerId="ADAL" clId="{89A195EF-6ED5-4CF6-A9D2-4B2930CA5704}" dt="2024-05-20T11:34:22.711" v="2770" actId="47"/>
        <pc:sldMkLst>
          <pc:docMk/>
          <pc:sldMk cId="3496376620" sldId="348"/>
        </pc:sldMkLst>
      </pc:sldChg>
      <pc:sldChg chg="del">
        <pc:chgData name="Hashimoto, Chie / 橋本　知依" userId="d974ff01-1f92-419a-ba7c-6fd3fb8463af" providerId="ADAL" clId="{89A195EF-6ED5-4CF6-A9D2-4B2930CA5704}" dt="2024-05-16T05:45:05.399" v="25" actId="47"/>
        <pc:sldMkLst>
          <pc:docMk/>
          <pc:sldMk cId="2617213752" sldId="2146847928"/>
        </pc:sldMkLst>
      </pc:sldChg>
      <pc:sldChg chg="delSp modSp del mod">
        <pc:chgData name="Hashimoto, Chie / 橋本　知依" userId="d974ff01-1f92-419a-ba7c-6fd3fb8463af" providerId="ADAL" clId="{89A195EF-6ED5-4CF6-A9D2-4B2930CA5704}" dt="2024-05-20T11:34:22.711" v="2770" actId="47"/>
        <pc:sldMkLst>
          <pc:docMk/>
          <pc:sldMk cId="1021387405" sldId="2146847929"/>
        </pc:sldMkLst>
      </pc:sldChg>
      <pc:sldChg chg="addSp delSp modSp add mod">
        <pc:chgData name="Hashimoto, Chie / 橋本　知依" userId="d974ff01-1f92-419a-ba7c-6fd3fb8463af" providerId="ADAL" clId="{89A195EF-6ED5-4CF6-A9D2-4B2930CA5704}" dt="2024-05-20T09:24:50.703" v="324" actId="14734"/>
        <pc:sldMkLst>
          <pc:docMk/>
          <pc:sldMk cId="3411153766" sldId="2146847930"/>
        </pc:sldMkLst>
      </pc:sldChg>
      <pc:sldChg chg="new del">
        <pc:chgData name="Hashimoto, Chie / 橋本　知依" userId="d974ff01-1f92-419a-ba7c-6fd3fb8463af" providerId="ADAL" clId="{89A195EF-6ED5-4CF6-A9D2-4B2930CA5704}" dt="2024-05-20T11:34:22.711" v="2770" actId="47"/>
        <pc:sldMkLst>
          <pc:docMk/>
          <pc:sldMk cId="1295211600" sldId="2146847931"/>
        </pc:sldMkLst>
      </pc:sldChg>
      <pc:sldChg chg="addSp delSp modSp add del mod ord">
        <pc:chgData name="Hashimoto, Chie / 橋本　知依" userId="d974ff01-1f92-419a-ba7c-6fd3fb8463af" providerId="ADAL" clId="{89A195EF-6ED5-4CF6-A9D2-4B2930CA5704}" dt="2024-05-27T02:05:42.559" v="4095" actId="47"/>
        <pc:sldMkLst>
          <pc:docMk/>
          <pc:sldMk cId="769794232" sldId="2146847932"/>
        </pc:sldMkLst>
      </pc:sldChg>
      <pc:sldChg chg="addSp delSp modSp add mod ord">
        <pc:chgData name="Hashimoto, Chie / 橋本　知依" userId="d974ff01-1f92-419a-ba7c-6fd3fb8463af" providerId="ADAL" clId="{89A195EF-6ED5-4CF6-A9D2-4B2930CA5704}" dt="2024-05-27T01:54:12.223" v="3839" actId="20577"/>
        <pc:sldMkLst>
          <pc:docMk/>
          <pc:sldMk cId="4265197479" sldId="2146847933"/>
        </pc:sldMkLst>
      </pc:sldChg>
      <pc:sldChg chg="addSp delSp modSp add mod">
        <pc:chgData name="Hashimoto, Chie / 橋本　知依" userId="d974ff01-1f92-419a-ba7c-6fd3fb8463af" providerId="ADAL" clId="{89A195EF-6ED5-4CF6-A9D2-4B2930CA5704}" dt="2024-05-27T03:22:46.188" v="4186" actId="21"/>
        <pc:sldMkLst>
          <pc:docMk/>
          <pc:sldMk cId="3784231779" sldId="2146847934"/>
        </pc:sldMkLst>
      </pc:sldChg>
      <pc:sldChg chg="addSp modSp add mod">
        <pc:chgData name="Hashimoto, Chie / 橋本　知依" userId="d974ff01-1f92-419a-ba7c-6fd3fb8463af" providerId="ADAL" clId="{89A195EF-6ED5-4CF6-A9D2-4B2930CA5704}" dt="2024-05-27T01:54:20.916" v="3849" actId="20577"/>
        <pc:sldMkLst>
          <pc:docMk/>
          <pc:sldMk cId="2690091131" sldId="2146847935"/>
        </pc:sldMkLst>
      </pc:sldChg>
      <pc:sldChg chg="addSp modSp add mod">
        <pc:chgData name="Hashimoto, Chie / 橋本　知依" userId="d974ff01-1f92-419a-ba7c-6fd3fb8463af" providerId="ADAL" clId="{89A195EF-6ED5-4CF6-A9D2-4B2930CA5704}" dt="2024-05-27T01:54:22.672" v="3853" actId="20577"/>
        <pc:sldMkLst>
          <pc:docMk/>
          <pc:sldMk cId="3831487098" sldId="2146847936"/>
        </pc:sldMkLst>
      </pc:sldChg>
      <pc:sldChg chg="addSp modSp add mod ord">
        <pc:chgData name="Hashimoto, Chie / 橋本　知依" userId="d974ff01-1f92-419a-ba7c-6fd3fb8463af" providerId="ADAL" clId="{89A195EF-6ED5-4CF6-A9D2-4B2930CA5704}" dt="2024-05-27T01:54:10.151" v="3837" actId="20577"/>
        <pc:sldMkLst>
          <pc:docMk/>
          <pc:sldMk cId="4013648260" sldId="2146847937"/>
        </pc:sldMkLst>
      </pc:sldChg>
      <pc:sldChg chg="addSp modSp add mod">
        <pc:chgData name="Hashimoto, Chie / 橋本　知依" userId="d974ff01-1f92-419a-ba7c-6fd3fb8463af" providerId="ADAL" clId="{89A195EF-6ED5-4CF6-A9D2-4B2930CA5704}" dt="2024-05-28T04:47:04.603" v="4709" actId="20577"/>
        <pc:sldMkLst>
          <pc:docMk/>
          <pc:sldMk cId="1976607198" sldId="2146847938"/>
        </pc:sldMkLst>
      </pc:sldChg>
      <pc:sldChg chg="addSp modSp add mod ord">
        <pc:chgData name="Hashimoto, Chie / 橋本　知依" userId="d974ff01-1f92-419a-ba7c-6fd3fb8463af" providerId="ADAL" clId="{89A195EF-6ED5-4CF6-A9D2-4B2930CA5704}" dt="2024-05-27T01:54:15.116" v="3841" actId="20577"/>
        <pc:sldMkLst>
          <pc:docMk/>
          <pc:sldMk cId="3213334237" sldId="2146847939"/>
        </pc:sldMkLst>
      </pc:sldChg>
      <pc:sldChg chg="modSp add del">
        <pc:chgData name="Hashimoto, Chie / 橋本　知依" userId="d974ff01-1f92-419a-ba7c-6fd3fb8463af" providerId="ADAL" clId="{89A195EF-6ED5-4CF6-A9D2-4B2930CA5704}" dt="2024-05-27T02:05:42.559" v="4095" actId="47"/>
        <pc:sldMkLst>
          <pc:docMk/>
          <pc:sldMk cId="609996531" sldId="2146847940"/>
        </pc:sldMkLst>
      </pc:sldChg>
      <pc:sldChg chg="addSp delSp modSp add mod">
        <pc:chgData name="Hashimoto, Chie / 橋本　知依" userId="d974ff01-1f92-419a-ba7c-6fd3fb8463af" providerId="ADAL" clId="{89A195EF-6ED5-4CF6-A9D2-4B2930CA5704}" dt="2024-05-28T04:22:57.236" v="4452" actId="20577"/>
        <pc:sldMkLst>
          <pc:docMk/>
          <pc:sldMk cId="859781322" sldId="2146847941"/>
        </pc:sldMkLst>
      </pc:sldChg>
      <pc:sldChg chg="delSp modSp add mod">
        <pc:chgData name="Hashimoto, Chie / 橋本　知依" userId="d974ff01-1f92-419a-ba7c-6fd3fb8463af" providerId="ADAL" clId="{89A195EF-6ED5-4CF6-A9D2-4B2930CA5704}" dt="2024-05-28T04:46:58.840" v="4707" actId="20577"/>
        <pc:sldMkLst>
          <pc:docMk/>
          <pc:sldMk cId="145628316" sldId="2146847942"/>
        </pc:sldMkLst>
      </pc:sldChg>
      <pc:sldChg chg="addSp delSp modSp add mod">
        <pc:chgData name="Hashimoto, Chie / 橋本　知依" userId="d974ff01-1f92-419a-ba7c-6fd3fb8463af" providerId="ADAL" clId="{89A195EF-6ED5-4CF6-A9D2-4B2930CA5704}" dt="2024-05-28T04:45:41.606" v="4702" actId="20577"/>
        <pc:sldMkLst>
          <pc:docMk/>
          <pc:sldMk cId="1142938278" sldId="2146847943"/>
        </pc:sldMkLst>
      </pc:sldChg>
    </pc:docChg>
  </pc:docChgLst>
  <pc:docChgLst>
    <pc:chgData name="Hashimoto, Chie / 橋本　知依" userId="d974ff01-1f92-419a-ba7c-6fd3fb8463af" providerId="ADAL" clId="{AB934A16-6488-499A-9D1E-0F0486A36E69}"/>
    <pc:docChg chg="undo custSel addSld modSld">
      <pc:chgData name="Hashimoto, Chie / 橋本　知依" userId="d974ff01-1f92-419a-ba7c-6fd3fb8463af" providerId="ADAL" clId="{AB934A16-6488-499A-9D1E-0F0486A36E69}" dt="2024-08-06T00:03:22.295" v="212" actId="6549"/>
      <pc:docMkLst>
        <pc:docMk/>
      </pc:docMkLst>
      <pc:sldChg chg="modSp mod">
        <pc:chgData name="Hashimoto, Chie / 橋本　知依" userId="d974ff01-1f92-419a-ba7c-6fd3fb8463af" providerId="ADAL" clId="{AB934A16-6488-499A-9D1E-0F0486A36E69}" dt="2024-08-05T23:58:20.419" v="10" actId="20577"/>
        <pc:sldMkLst>
          <pc:docMk/>
          <pc:sldMk cId="3840699567" sldId="303"/>
        </pc:sldMkLst>
      </pc:sldChg>
      <pc:sldChg chg="modSp mod">
        <pc:chgData name="Hashimoto, Chie / 橋本　知依" userId="d974ff01-1f92-419a-ba7c-6fd3fb8463af" providerId="ADAL" clId="{AB934A16-6488-499A-9D1E-0F0486A36E69}" dt="2024-08-06T00:03:22.295" v="212" actId="6549"/>
        <pc:sldMkLst>
          <pc:docMk/>
          <pc:sldMk cId="509033882" sldId="305"/>
        </pc:sldMkLst>
      </pc:sldChg>
      <pc:sldChg chg="addSp delSp modSp add mod">
        <pc:chgData name="Hashimoto, Chie / 橋本　知依" userId="d974ff01-1f92-419a-ba7c-6fd3fb8463af" providerId="ADAL" clId="{AB934A16-6488-499A-9D1E-0F0486A36E69}" dt="2024-08-06T00:02:43.448" v="188" actId="1076"/>
        <pc:sldMkLst>
          <pc:docMk/>
          <pc:sldMk cId="3031234435" sldId="2146847948"/>
        </pc:sldMkLst>
      </pc:sldChg>
    </pc:docChg>
  </pc:docChgLst>
  <pc:docChgLst>
    <pc:chgData name="Hashimoto, Chie / 橋本　知依" userId="d974ff01-1f92-419a-ba7c-6fd3fb8463af" providerId="ADAL" clId="{6A28D50E-B6BC-48B6-9F94-900ABBA28730}"/>
    <pc:docChg chg="undo custSel addSld delSld modSld sldOrd">
      <pc:chgData name="Hashimoto, Chie / 橋本　知依" userId="d974ff01-1f92-419a-ba7c-6fd3fb8463af" providerId="ADAL" clId="{6A28D50E-B6BC-48B6-9F94-900ABBA28730}" dt="2024-06-17T15:21:52.171" v="1706" actId="6549"/>
      <pc:docMkLst>
        <pc:docMk/>
      </pc:docMkLst>
      <pc:sldChg chg="del">
        <pc:chgData name="Hashimoto, Chie / 橋本　知依" userId="d974ff01-1f92-419a-ba7c-6fd3fb8463af" providerId="ADAL" clId="{6A28D50E-B6BC-48B6-9F94-900ABBA28730}" dt="2024-06-17T14:52:23.307" v="24" actId="47"/>
        <pc:sldMkLst>
          <pc:docMk/>
          <pc:sldMk cId="736235912" sldId="342"/>
        </pc:sldMkLst>
      </pc:sldChg>
      <pc:sldChg chg="del">
        <pc:chgData name="Hashimoto, Chie / 橋本　知依" userId="d974ff01-1f92-419a-ba7c-6fd3fb8463af" providerId="ADAL" clId="{6A28D50E-B6BC-48B6-9F94-900ABBA28730}" dt="2024-06-17T14:59:09.459" v="425" actId="47"/>
        <pc:sldMkLst>
          <pc:docMk/>
          <pc:sldMk cId="2695599913" sldId="344"/>
        </pc:sldMkLst>
      </pc:sldChg>
      <pc:sldChg chg="del">
        <pc:chgData name="Hashimoto, Chie / 橋本　知依" userId="d974ff01-1f92-419a-ba7c-6fd3fb8463af" providerId="ADAL" clId="{6A28D50E-B6BC-48B6-9F94-900ABBA28730}" dt="2024-06-17T14:59:09.459" v="425" actId="47"/>
        <pc:sldMkLst>
          <pc:docMk/>
          <pc:sldMk cId="338435638" sldId="346"/>
        </pc:sldMkLst>
      </pc:sldChg>
      <pc:sldChg chg="del">
        <pc:chgData name="Hashimoto, Chie / 橋本　知依" userId="d974ff01-1f92-419a-ba7c-6fd3fb8463af" providerId="ADAL" clId="{6A28D50E-B6BC-48B6-9F94-900ABBA28730}" dt="2024-06-17T14:59:09.459" v="425" actId="47"/>
        <pc:sldMkLst>
          <pc:docMk/>
          <pc:sldMk cId="3615076647" sldId="347"/>
        </pc:sldMkLst>
      </pc:sldChg>
      <pc:sldChg chg="del">
        <pc:chgData name="Hashimoto, Chie / 橋本　知依" userId="d974ff01-1f92-419a-ba7c-6fd3fb8463af" providerId="ADAL" clId="{6A28D50E-B6BC-48B6-9F94-900ABBA28730}" dt="2024-06-17T14:59:09.459" v="425" actId="47"/>
        <pc:sldMkLst>
          <pc:docMk/>
          <pc:sldMk cId="3411153766" sldId="2146847930"/>
        </pc:sldMkLst>
      </pc:sldChg>
      <pc:sldChg chg="add del">
        <pc:chgData name="Hashimoto, Chie / 橋本　知依" userId="d974ff01-1f92-419a-ba7c-6fd3fb8463af" providerId="ADAL" clId="{6A28D50E-B6BC-48B6-9F94-900ABBA28730}" dt="2024-06-17T14:52:23.307" v="24" actId="47"/>
        <pc:sldMkLst>
          <pc:docMk/>
          <pc:sldMk cId="4265197479" sldId="2146847933"/>
        </pc:sldMkLst>
      </pc:sldChg>
      <pc:sldChg chg="add del">
        <pc:chgData name="Hashimoto, Chie / 橋本　知依" userId="d974ff01-1f92-419a-ba7c-6fd3fb8463af" providerId="ADAL" clId="{6A28D50E-B6BC-48B6-9F94-900ABBA28730}" dt="2024-06-17T14:52:23.307" v="24" actId="47"/>
        <pc:sldMkLst>
          <pc:docMk/>
          <pc:sldMk cId="3784231779" sldId="2146847934"/>
        </pc:sldMkLst>
      </pc:sldChg>
      <pc:sldChg chg="add del">
        <pc:chgData name="Hashimoto, Chie / 橋本　知依" userId="d974ff01-1f92-419a-ba7c-6fd3fb8463af" providerId="ADAL" clId="{6A28D50E-B6BC-48B6-9F94-900ABBA28730}" dt="2024-06-17T14:52:23.307" v="24" actId="47"/>
        <pc:sldMkLst>
          <pc:docMk/>
          <pc:sldMk cId="2690091131" sldId="2146847935"/>
        </pc:sldMkLst>
      </pc:sldChg>
      <pc:sldChg chg="addSp delSp modSp add del mod">
        <pc:chgData name="Hashimoto, Chie / 橋本　知依" userId="d974ff01-1f92-419a-ba7c-6fd3fb8463af" providerId="ADAL" clId="{6A28D50E-B6BC-48B6-9F94-900ABBA28730}" dt="2024-06-17T15:10:15.896" v="1013" actId="47"/>
        <pc:sldMkLst>
          <pc:docMk/>
          <pc:sldMk cId="3831487098" sldId="2146847936"/>
        </pc:sldMkLst>
      </pc:sldChg>
      <pc:sldChg chg="del">
        <pc:chgData name="Hashimoto, Chie / 橋本　知依" userId="d974ff01-1f92-419a-ba7c-6fd3fb8463af" providerId="ADAL" clId="{6A28D50E-B6BC-48B6-9F94-900ABBA28730}" dt="2024-06-17T14:52:23.307" v="24" actId="47"/>
        <pc:sldMkLst>
          <pc:docMk/>
          <pc:sldMk cId="4013648260" sldId="2146847937"/>
        </pc:sldMkLst>
      </pc:sldChg>
      <pc:sldChg chg="add del">
        <pc:chgData name="Hashimoto, Chie / 橋本　知依" userId="d974ff01-1f92-419a-ba7c-6fd3fb8463af" providerId="ADAL" clId="{6A28D50E-B6BC-48B6-9F94-900ABBA28730}" dt="2024-06-17T14:52:20.889" v="23" actId="47"/>
        <pc:sldMkLst>
          <pc:docMk/>
          <pc:sldMk cId="1976607198" sldId="2146847938"/>
        </pc:sldMkLst>
      </pc:sldChg>
      <pc:sldChg chg="add del">
        <pc:chgData name="Hashimoto, Chie / 橋本　知依" userId="d974ff01-1f92-419a-ba7c-6fd3fb8463af" providerId="ADAL" clId="{6A28D50E-B6BC-48B6-9F94-900ABBA28730}" dt="2024-06-17T14:52:23.307" v="24" actId="47"/>
        <pc:sldMkLst>
          <pc:docMk/>
          <pc:sldMk cId="3213334237" sldId="2146847939"/>
        </pc:sldMkLst>
      </pc:sldChg>
      <pc:sldChg chg="del">
        <pc:chgData name="Hashimoto, Chie / 橋本　知依" userId="d974ff01-1f92-419a-ba7c-6fd3fb8463af" providerId="ADAL" clId="{6A28D50E-B6BC-48B6-9F94-900ABBA28730}" dt="2024-06-17T14:59:09.459" v="425" actId="47"/>
        <pc:sldMkLst>
          <pc:docMk/>
          <pc:sldMk cId="859781322" sldId="2146847941"/>
        </pc:sldMkLst>
      </pc:sldChg>
      <pc:sldChg chg="del">
        <pc:chgData name="Hashimoto, Chie / 橋本　知依" userId="d974ff01-1f92-419a-ba7c-6fd3fb8463af" providerId="ADAL" clId="{6A28D50E-B6BC-48B6-9F94-900ABBA28730}" dt="2024-06-17T14:59:12.648" v="427" actId="47"/>
        <pc:sldMkLst>
          <pc:docMk/>
          <pc:sldMk cId="145628316" sldId="2146847942"/>
        </pc:sldMkLst>
      </pc:sldChg>
      <pc:sldChg chg="addSp delSp modSp add mod">
        <pc:chgData name="Hashimoto, Chie / 橋本　知依" userId="d974ff01-1f92-419a-ba7c-6fd3fb8463af" providerId="ADAL" clId="{6A28D50E-B6BC-48B6-9F94-900ABBA28730}" dt="2024-06-17T15:10:30.630" v="1021" actId="20577"/>
        <pc:sldMkLst>
          <pc:docMk/>
          <pc:sldMk cId="790412647" sldId="2146847943"/>
        </pc:sldMkLst>
      </pc:sldChg>
      <pc:sldChg chg="del">
        <pc:chgData name="Hashimoto, Chie / 橋本　知依" userId="d974ff01-1f92-419a-ba7c-6fd3fb8463af" providerId="ADAL" clId="{6A28D50E-B6BC-48B6-9F94-900ABBA28730}" dt="2024-06-17T14:52:25.208" v="25" actId="47"/>
        <pc:sldMkLst>
          <pc:docMk/>
          <pc:sldMk cId="1142938278" sldId="2146847943"/>
        </pc:sldMkLst>
      </pc:sldChg>
      <pc:sldChg chg="addSp delSp modSp add mod ord">
        <pc:chgData name="Hashimoto, Chie / 橋本　知依" userId="d974ff01-1f92-419a-ba7c-6fd3fb8463af" providerId="ADAL" clId="{6A28D50E-B6BC-48B6-9F94-900ABBA28730}" dt="2024-06-17T15:15:14.724" v="1326" actId="20577"/>
        <pc:sldMkLst>
          <pc:docMk/>
          <pc:sldMk cId="3228438214" sldId="2146847944"/>
        </pc:sldMkLst>
      </pc:sldChg>
      <pc:sldChg chg="addSp modSp add mod">
        <pc:chgData name="Hashimoto, Chie / 橋本　知依" userId="d974ff01-1f92-419a-ba7c-6fd3fb8463af" providerId="ADAL" clId="{6A28D50E-B6BC-48B6-9F94-900ABBA28730}" dt="2024-06-17T15:15:13.720" v="1325" actId="20577"/>
        <pc:sldMkLst>
          <pc:docMk/>
          <pc:sldMk cId="3678509774" sldId="2146847945"/>
        </pc:sldMkLst>
      </pc:sldChg>
      <pc:sldChg chg="addSp delSp modSp add mod ord">
        <pc:chgData name="Hashimoto, Chie / 橋本　知依" userId="d974ff01-1f92-419a-ba7c-6fd3fb8463af" providerId="ADAL" clId="{6A28D50E-B6BC-48B6-9F94-900ABBA28730}" dt="2024-06-17T15:19:43.737" v="1665" actId="1076"/>
        <pc:sldMkLst>
          <pc:docMk/>
          <pc:sldMk cId="2041052219" sldId="2146847946"/>
        </pc:sldMkLst>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addSp delSp modSp mod">
        <pc:chgData name="Hashimoto, Chie / 橋本　知依" userId="d974ff01-1f92-419a-ba7c-6fd3fb8463af" providerId="ADAL" clId="{3485A9C7-30D7-46E9-9301-54AE09DB4798}" dt="2024-01-30T04:57:50.424" v="1630" actId="20577"/>
        <pc:sldMkLst>
          <pc:docMk/>
          <pc:sldMk cId="546968355" sldId="339"/>
        </pc:sldMkLst>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ldChg>
    </pc:docChg>
  </pc:docChgLst>
  <pc:docChgLst>
    <pc:chgData name="Hashimoto, Chie / 橋本　知依" userId="d974ff01-1f92-419a-ba7c-6fd3fb8463af" providerId="ADAL" clId="{ADCE4551-5FB1-45C8-AE2B-2A4467FF0D40}"/>
    <pc:docChg chg="undo custSel delSld modSld">
      <pc:chgData name="Hashimoto, Chie / 橋本　知依" userId="d974ff01-1f92-419a-ba7c-6fd3fb8463af" providerId="ADAL" clId="{ADCE4551-5FB1-45C8-AE2B-2A4467FF0D40}" dt="2024-09-02T05:40:31.781" v="1560" actId="1076"/>
      <pc:docMkLst>
        <pc:docMk/>
      </pc:docMkLst>
      <pc:sldChg chg="addSp delSp modSp mod">
        <pc:chgData name="Hashimoto, Chie / 橋本　知依" userId="d974ff01-1f92-419a-ba7c-6fd3fb8463af" providerId="ADAL" clId="{ADCE4551-5FB1-45C8-AE2B-2A4467FF0D40}" dt="2024-09-02T05:25:52.391" v="682" actId="732"/>
        <pc:sldMkLst>
          <pc:docMk/>
          <pc:sldMk cId="790412647" sldId="2146847943"/>
        </pc:sldMkLst>
      </pc:sldChg>
      <pc:sldChg chg="addSp delSp modSp mod">
        <pc:chgData name="Hashimoto, Chie / 橋本　知依" userId="d974ff01-1f92-419a-ba7c-6fd3fb8463af" providerId="ADAL" clId="{ADCE4551-5FB1-45C8-AE2B-2A4467FF0D40}" dt="2024-09-02T05:37:07.276" v="1318" actId="14100"/>
        <pc:sldMkLst>
          <pc:docMk/>
          <pc:sldMk cId="2833752695" sldId="2146847947"/>
        </pc:sldMkLst>
      </pc:sldChg>
      <pc:sldChg chg="del">
        <pc:chgData name="Hashimoto, Chie / 橋本　知依" userId="d974ff01-1f92-419a-ba7c-6fd3fb8463af" providerId="ADAL" clId="{ADCE4551-5FB1-45C8-AE2B-2A4467FF0D40}" dt="2024-09-02T05:10:52.258" v="226" actId="47"/>
        <pc:sldMkLst>
          <pc:docMk/>
          <pc:sldMk cId="3031234435" sldId="2146847948"/>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ldChg>
      <pc:sldChg chg="addSp delSp modSp add mod">
        <pc:chgData name="Hashimoto, Chie / 橋本　知依" userId="d974ff01-1f92-419a-ba7c-6fd3fb8463af" providerId="ADAL" clId="{5C4F4213-B812-484D-A676-5F72C72A1EAB}" dt="2023-08-28T09:09:33.803" v="5132"/>
        <pc:sldMkLst>
          <pc:docMk/>
          <pc:sldMk cId="3501336745" sldId="319"/>
        </pc:sldMkLst>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ldChg>
      <pc:sldChg chg="addSp delSp modSp new mod ord">
        <pc:chgData name="Hashimoto, Chie / 橋本　知依" userId="d974ff01-1f92-419a-ba7c-6fd3fb8463af" providerId="ADAL" clId="{5C4F4213-B812-484D-A676-5F72C72A1EAB}" dt="2023-08-28T08:17:35.580" v="5125"/>
        <pc:sldMkLst>
          <pc:docMk/>
          <pc:sldMk cId="1149495715" sldId="324"/>
        </pc:sldMkLst>
      </pc:sldChg>
    </pc:docChg>
  </pc:docChgLst>
  <pc:docChgLst>
    <pc:chgData name="Hashimoto, Chie / 橋本　知依" userId="d974ff01-1f92-419a-ba7c-6fd3fb8463af" providerId="ADAL" clId="{61AE31E5-251D-4DE5-8A13-14ECDC4F52EB}"/>
    <pc:docChg chg="undo custSel addSld delSld modSld">
      <pc:chgData name="Hashimoto, Chie / 橋本　知依" userId="d974ff01-1f92-419a-ba7c-6fd3fb8463af" providerId="ADAL" clId="{61AE31E5-251D-4DE5-8A13-14ECDC4F52EB}" dt="2024-07-29T00:56:39.093" v="902" actId="20577"/>
      <pc:docMkLst>
        <pc:docMk/>
      </pc:docMkLst>
      <pc:sldChg chg="addSp delSp modSp mod">
        <pc:chgData name="Hashimoto, Chie / 橋本　知依" userId="d974ff01-1f92-419a-ba7c-6fd3fb8463af" providerId="ADAL" clId="{61AE31E5-251D-4DE5-8A13-14ECDC4F52EB}" dt="2024-07-29T00:56:36.939" v="900" actId="20577"/>
        <pc:sldMkLst>
          <pc:docMk/>
          <pc:sldMk cId="790412647" sldId="2146847943"/>
        </pc:sldMkLst>
      </pc:sldChg>
      <pc:sldChg chg="del">
        <pc:chgData name="Hashimoto, Chie / 橋本　知依" userId="d974ff01-1f92-419a-ba7c-6fd3fb8463af" providerId="ADAL" clId="{61AE31E5-251D-4DE5-8A13-14ECDC4F52EB}" dt="2024-07-29T00:54:15.869" v="874" actId="47"/>
        <pc:sldMkLst>
          <pc:docMk/>
          <pc:sldMk cId="3228438214" sldId="2146847944"/>
        </pc:sldMkLst>
      </pc:sldChg>
      <pc:sldChg chg="del">
        <pc:chgData name="Hashimoto, Chie / 橋本　知依" userId="d974ff01-1f92-419a-ba7c-6fd3fb8463af" providerId="ADAL" clId="{61AE31E5-251D-4DE5-8A13-14ECDC4F52EB}" dt="2024-07-29T00:54:15.869" v="874" actId="47"/>
        <pc:sldMkLst>
          <pc:docMk/>
          <pc:sldMk cId="3678509774" sldId="2146847945"/>
        </pc:sldMkLst>
      </pc:sldChg>
      <pc:sldChg chg="del">
        <pc:chgData name="Hashimoto, Chie / 橋本　知依" userId="d974ff01-1f92-419a-ba7c-6fd3fb8463af" providerId="ADAL" clId="{61AE31E5-251D-4DE5-8A13-14ECDC4F52EB}" dt="2024-07-29T00:54:15.869" v="874" actId="47"/>
        <pc:sldMkLst>
          <pc:docMk/>
          <pc:sldMk cId="2041052219" sldId="2146847946"/>
        </pc:sldMkLst>
      </pc:sldChg>
      <pc:sldChg chg="addSp modSp add mod">
        <pc:chgData name="Hashimoto, Chie / 橋本　知依" userId="d974ff01-1f92-419a-ba7c-6fd3fb8463af" providerId="ADAL" clId="{61AE31E5-251D-4DE5-8A13-14ECDC4F52EB}" dt="2024-07-29T00:56:39.093" v="902" actId="20577"/>
        <pc:sldMkLst>
          <pc:docMk/>
          <pc:sldMk cId="2833752695" sldId="2146847947"/>
        </pc:sldMkLst>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ldChg>
      <pc:sldChg chg="delSp new del mod">
        <pc:chgData name="Hashimoto, Chie / 橋本　知依" userId="d974ff01-1f92-419a-ba7c-6fd3fb8463af" providerId="ADAL" clId="{CEC69B72-61DE-432E-9045-BEB07D4FEFC8}" dt="2023-09-25T23:47:30.211" v="3731" actId="47"/>
        <pc:sldMkLst>
          <pc:docMk/>
          <pc:sldMk cId="981623921" sldId="329"/>
        </pc:sldMkLst>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ldChg>
      <pc:sldChg chg="addSp modSp add del mod">
        <pc:chgData name="Hashimoto, Chie / 橋本　知依" userId="d974ff01-1f92-419a-ba7c-6fd3fb8463af" providerId="ADAL" clId="{CEC69B72-61DE-432E-9045-BEB07D4FEFC8}" dt="2023-09-26T07:04:45.565" v="6953" actId="47"/>
        <pc:sldMkLst>
          <pc:docMk/>
          <pc:sldMk cId="2043304112" sldId="330"/>
        </pc:sldMkLst>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ldChg>
      <pc:sldChg chg="addSp delSp new del mod">
        <pc:chgData name="Hashimoto, Chie / 橋本　知依" userId="d974ff01-1f92-419a-ba7c-6fd3fb8463af" providerId="ADAL" clId="{CEC69B72-61DE-432E-9045-BEB07D4FEFC8}" dt="2023-09-26T05:52:10.193" v="6598" actId="47"/>
        <pc:sldMkLst>
          <pc:docMk/>
          <pc:sldMk cId="2862120742" sldId="334"/>
        </pc:sldMkLst>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ldChg>
    </pc:docChg>
  </pc:docChgLst>
  <pc:docChgLst>
    <pc:chgData name="Hashimoto, Chie / 橋本　知依" userId="d974ff01-1f92-419a-ba7c-6fd3fb8463af" providerId="ADAL" clId="{DC4F76C9-0EAF-4DE9-9E69-1F02149C8879}"/>
    <pc:docChg chg="undo custSel addSld modSld">
      <pc:chgData name="Hashimoto, Chie / 橋本　知依" userId="d974ff01-1f92-419a-ba7c-6fd3fb8463af" providerId="ADAL" clId="{DC4F76C9-0EAF-4DE9-9E69-1F02149C8879}" dt="2025-04-25T05:57:57.966" v="775" actId="20577"/>
      <pc:docMkLst>
        <pc:docMk/>
      </pc:docMkLst>
      <pc:sldChg chg="modSp mod">
        <pc:chgData name="Hashimoto, Chie / 橋本　知依" userId="d974ff01-1f92-419a-ba7c-6fd3fb8463af" providerId="ADAL" clId="{DC4F76C9-0EAF-4DE9-9E69-1F02149C8879}" dt="2025-04-25T02:29:04.122" v="4" actId="20577"/>
        <pc:sldMkLst>
          <pc:docMk/>
          <pc:sldMk cId="3840699567" sldId="303"/>
        </pc:sldMkLst>
        <pc:spChg chg="mod">
          <ac:chgData name="Hashimoto, Chie / 橋本　知依" userId="d974ff01-1f92-419a-ba7c-6fd3fb8463af" providerId="ADAL" clId="{DC4F76C9-0EAF-4DE9-9E69-1F02149C8879}" dt="2025-04-25T02:29:04.122" v="4" actId="20577"/>
          <ac:spMkLst>
            <pc:docMk/>
            <pc:sldMk cId="3840699567" sldId="303"/>
            <ac:spMk id="3" creationId="{530A82E1-8E0D-434A-9DF4-7C2ABD1A07A1}"/>
          </ac:spMkLst>
        </pc:spChg>
      </pc:sldChg>
      <pc:sldChg chg="modSp mod">
        <pc:chgData name="Hashimoto, Chie / 橋本　知依" userId="d974ff01-1f92-419a-ba7c-6fd3fb8463af" providerId="ADAL" clId="{DC4F76C9-0EAF-4DE9-9E69-1F02149C8879}" dt="2025-04-25T05:57:57.966" v="775" actId="20577"/>
        <pc:sldMkLst>
          <pc:docMk/>
          <pc:sldMk cId="509033882" sldId="305"/>
        </pc:sldMkLst>
        <pc:spChg chg="mod">
          <ac:chgData name="Hashimoto, Chie / 橋本　知依" userId="d974ff01-1f92-419a-ba7c-6fd3fb8463af" providerId="ADAL" clId="{DC4F76C9-0EAF-4DE9-9E69-1F02149C8879}" dt="2025-04-25T02:29:14.164" v="14" actId="20577"/>
          <ac:spMkLst>
            <pc:docMk/>
            <pc:sldMk cId="509033882" sldId="305"/>
            <ac:spMk id="6" creationId="{531B4B9D-12EA-4BC5-4859-8E23CDDB1A22}"/>
          </ac:spMkLst>
        </pc:spChg>
        <pc:graphicFrameChg chg="mod modGraphic">
          <ac:chgData name="Hashimoto, Chie / 橋本　知依" userId="d974ff01-1f92-419a-ba7c-6fd3fb8463af" providerId="ADAL" clId="{DC4F76C9-0EAF-4DE9-9E69-1F02149C8879}" dt="2025-04-25T05:57:57.966" v="775"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DC4F76C9-0EAF-4DE9-9E69-1F02149C8879}" dt="2025-04-25T05:51:56.284" v="542" actId="478"/>
        <pc:sldMkLst>
          <pc:docMk/>
          <pc:sldMk cId="2391100734" sldId="2146847946"/>
        </pc:sldMkLst>
        <pc:graphicFrameChg chg="mod modGraphic">
          <ac:chgData name="Hashimoto, Chie / 橋本　知依" userId="d974ff01-1f92-419a-ba7c-6fd3fb8463af" providerId="ADAL" clId="{DC4F76C9-0EAF-4DE9-9E69-1F02149C8879}" dt="2025-04-25T05:48:09.146" v="539" actId="14734"/>
          <ac:graphicFrameMkLst>
            <pc:docMk/>
            <pc:sldMk cId="2391100734" sldId="2146847946"/>
            <ac:graphicFrameMk id="8" creationId="{ECC55799-8A40-73C3-A7AA-067A8F7ED691}"/>
          </ac:graphicFrameMkLst>
        </pc:graphicFrameChg>
      </pc:sldChg>
      <pc:sldChg chg="delSp modSp add mod">
        <pc:chgData name="Hashimoto, Chie / 橋本　知依" userId="d974ff01-1f92-419a-ba7c-6fd3fb8463af" providerId="ADAL" clId="{DC4F76C9-0EAF-4DE9-9E69-1F02149C8879}" dt="2025-04-25T05:57:14.544" v="764" actId="20577"/>
        <pc:sldMkLst>
          <pc:docMk/>
          <pc:sldMk cId="2230671646" sldId="2146847947"/>
        </pc:sldMkLst>
        <pc:graphicFrameChg chg="mod modGraphic">
          <ac:chgData name="Hashimoto, Chie / 橋本　知依" userId="d974ff01-1f92-419a-ba7c-6fd3fb8463af" providerId="ADAL" clId="{DC4F76C9-0EAF-4DE9-9E69-1F02149C8879}" dt="2025-04-25T05:57:14.544" v="764" actId="20577"/>
          <ac:graphicFrameMkLst>
            <pc:docMk/>
            <pc:sldMk cId="2230671646" sldId="2146847947"/>
            <ac:graphicFrameMk id="8" creationId="{D27947EB-4999-D820-9417-1B8713F561F2}"/>
          </ac:graphicFrameMkLst>
        </pc:graphicFrameChg>
      </pc:sldChg>
    </pc:docChg>
  </pc:docChgLst>
  <pc:docChgLst>
    <pc:chgData name="Hashimoto, Chie / 橋本　知依" userId="d974ff01-1f92-419a-ba7c-6fd3fb8463af" providerId="ADAL" clId="{55FE0D8E-C4C8-46EE-B68F-6C786D0A64CA}"/>
    <pc:docChg chg="undo custSel modSld">
      <pc:chgData name="Hashimoto, Chie / 橋本　知依" userId="d974ff01-1f92-419a-ba7c-6fd3fb8463af" providerId="ADAL" clId="{55FE0D8E-C4C8-46EE-B68F-6C786D0A64CA}" dt="2024-10-22T04:47:33.559" v="529" actId="6549"/>
      <pc:docMkLst>
        <pc:docMk/>
      </pc:docMkLst>
      <pc:sldChg chg="modSp mod">
        <pc:chgData name="Hashimoto, Chie / 橋本　知依" userId="d974ff01-1f92-419a-ba7c-6fd3fb8463af" providerId="ADAL" clId="{55FE0D8E-C4C8-46EE-B68F-6C786D0A64CA}" dt="2024-10-22T04:42:38.785" v="4" actId="20577"/>
        <pc:sldMkLst>
          <pc:docMk/>
          <pc:sldMk cId="3840699567" sldId="303"/>
        </pc:sldMkLst>
      </pc:sldChg>
      <pc:sldChg chg="modSp mod">
        <pc:chgData name="Hashimoto, Chie / 橋本　知依" userId="d974ff01-1f92-419a-ba7c-6fd3fb8463af" providerId="ADAL" clId="{55FE0D8E-C4C8-46EE-B68F-6C786D0A64CA}" dt="2024-10-22T04:47:33.559" v="529" actId="6549"/>
        <pc:sldMkLst>
          <pc:docMk/>
          <pc:sldMk cId="509033882" sldId="305"/>
        </pc:sldMkLst>
      </pc:sldChg>
      <pc:sldChg chg="addSp delSp modSp mod">
        <pc:chgData name="Hashimoto, Chie / 橋本　知依" userId="d974ff01-1f92-419a-ba7c-6fd3fb8463af" providerId="ADAL" clId="{55FE0D8E-C4C8-46EE-B68F-6C786D0A64CA}" dt="2024-10-22T04:47:07.112" v="524" actId="14734"/>
        <pc:sldMkLst>
          <pc:docMk/>
          <pc:sldMk cId="790412647" sldId="2146847943"/>
        </pc:sldMkLst>
      </pc:sldChg>
    </pc:docChg>
  </pc:docChgLst>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ldChg>
      <pc:sldChg chg="addSp delSp modSp mod">
        <pc:chgData name="Hashimoto, Chie / 橋本　知依" userId="d974ff01-1f92-419a-ba7c-6fd3fb8463af" providerId="ADAL" clId="{A94DE872-B438-4758-9E9D-1152B4BFB80C}" dt="2024-02-26T07:35:19.920" v="61" actId="20577"/>
        <pc:sldMkLst>
          <pc:docMk/>
          <pc:sldMk cId="546968355" sldId="339"/>
        </pc:sldMkLst>
      </pc:sldChg>
      <pc:sldChg chg="addSp delSp modSp mod">
        <pc:chgData name="Hashimoto, Chie / 橋本　知依" userId="d974ff01-1f92-419a-ba7c-6fd3fb8463af" providerId="ADAL" clId="{A94DE872-B438-4758-9E9D-1152B4BFB80C}" dt="2024-02-26T07:34:55.427" v="48" actId="478"/>
        <pc:sldMkLst>
          <pc:docMk/>
          <pc:sldMk cId="736235912" sldId="342"/>
        </pc:sldMkLst>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ldChg>
      <pc:sldChg chg="addSp delSp modSp mod">
        <pc:chgData name="Hashimoto, Chie / 橋本　知依" userId="d974ff01-1f92-419a-ba7c-6fd3fb8463af" providerId="ADAL" clId="{A94DE872-B438-4758-9E9D-1152B4BFB80C}" dt="2024-02-26T07:34:56.930" v="49" actId="478"/>
        <pc:sldMkLst>
          <pc:docMk/>
          <pc:sldMk cId="2695599913" sldId="344"/>
        </pc:sldMkLst>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ldChg>
    </pc:docChg>
  </pc:docChgLst>
  <pc:docChgLst>
    <pc:chgData name="Hashimoto, Chie / 橋本　知依" userId="d974ff01-1f92-419a-ba7c-6fd3fb8463af" providerId="ADAL" clId="{8C8E33F1-2A94-4E3A-9FDA-C81D3E168450}"/>
    <pc:docChg chg="undo custSel addSld delSld modSld">
      <pc:chgData name="Hashimoto, Chie / 橋本　知依" userId="d974ff01-1f92-419a-ba7c-6fd3fb8463af" providerId="ADAL" clId="{8C8E33F1-2A94-4E3A-9FDA-C81D3E168450}" dt="2025-01-14T05:07:13.800" v="1454" actId="20577"/>
      <pc:docMkLst>
        <pc:docMk/>
      </pc:docMkLst>
      <pc:sldChg chg="del">
        <pc:chgData name="Hashimoto, Chie / 橋本　知依" userId="d974ff01-1f92-419a-ba7c-6fd3fb8463af" providerId="ADAL" clId="{8C8E33F1-2A94-4E3A-9FDA-C81D3E168450}" dt="2024-12-23T00:46:06.145" v="12" actId="47"/>
        <pc:sldMkLst>
          <pc:docMk/>
          <pc:sldMk cId="790412647" sldId="2146847943"/>
        </pc:sldMkLst>
      </pc:sldChg>
      <pc:sldChg chg="modSp mod">
        <pc:chgData name="Hashimoto, Chie / 橋本　知依" userId="d974ff01-1f92-419a-ba7c-6fd3fb8463af" providerId="ADAL" clId="{8C8E33F1-2A94-4E3A-9FDA-C81D3E168450}" dt="2024-12-23T00:57:02.810" v="190" actId="20577"/>
        <pc:sldMkLst>
          <pc:docMk/>
          <pc:sldMk cId="3729070324" sldId="2146847944"/>
        </pc:sldMkLst>
      </pc:sldChg>
      <pc:sldChg chg="addSp delSp modSp add mod">
        <pc:chgData name="Hashimoto, Chie / 橋本　知依" userId="d974ff01-1f92-419a-ba7c-6fd3fb8463af" providerId="ADAL" clId="{8C8E33F1-2A94-4E3A-9FDA-C81D3E168450}" dt="2024-12-23T00:55:41.067" v="188" actId="14734"/>
        <pc:sldMkLst>
          <pc:docMk/>
          <pc:sldMk cId="1833086802" sldId="2146847945"/>
        </pc:sldMkLst>
      </pc:sldChg>
      <pc:sldChg chg="del">
        <pc:chgData name="Hashimoto, Chie / 橋本　知依" userId="d974ff01-1f92-419a-ba7c-6fd3fb8463af" providerId="ADAL" clId="{8C8E33F1-2A94-4E3A-9FDA-C81D3E168450}" dt="2024-12-23T00:46:07.057" v="13" actId="47"/>
        <pc:sldMkLst>
          <pc:docMk/>
          <pc:sldMk cId="3031831963" sldId="2146847945"/>
        </pc:sldMkLst>
      </pc:sldChg>
      <pc:sldChg chg="addSp delSp modSp add mod">
        <pc:chgData name="Hashimoto, Chie / 橋本　知依" userId="d974ff01-1f92-419a-ba7c-6fd3fb8463af" providerId="ADAL" clId="{8C8E33F1-2A94-4E3A-9FDA-C81D3E168450}" dt="2025-01-14T04:59:09.348" v="1440" actId="20577"/>
        <pc:sldMkLst>
          <pc:docMk/>
          <pc:sldMk cId="2090924963" sldId="2146847946"/>
        </pc:sldMkLst>
      </pc:sldChg>
      <pc:sldChg chg="del">
        <pc:chgData name="Hashimoto, Chie / 橋本　知依" userId="d974ff01-1f92-419a-ba7c-6fd3fb8463af" providerId="ADAL" clId="{8C8E33F1-2A94-4E3A-9FDA-C81D3E168450}" dt="2024-12-23T00:46:07.801" v="14" actId="47"/>
        <pc:sldMkLst>
          <pc:docMk/>
          <pc:sldMk cId="2555239473" sldId="2146847947"/>
        </pc:sldMkLst>
      </pc:sldChg>
    </pc:docChg>
  </pc:docChgLst>
  <pc:docChgLst>
    <pc:chgData name="Hashimoto, Chie / 橋本　知依" userId="d974ff01-1f92-419a-ba7c-6fd3fb8463af" providerId="ADAL" clId="{E021ADD4-3CC0-4382-9231-FF3ACE879917}"/>
    <pc:docChg chg="undo custSel delSld modSld">
      <pc:chgData name="Hashimoto, Chie / 橋本　知依" userId="d974ff01-1f92-419a-ba7c-6fd3fb8463af" providerId="ADAL" clId="{E021ADD4-3CC0-4382-9231-FF3ACE879917}" dt="2024-10-08T07:28:46.600" v="527" actId="20577"/>
      <pc:docMkLst>
        <pc:docMk/>
      </pc:docMkLst>
      <pc:sldChg chg="addSp delSp modSp mod">
        <pc:chgData name="Hashimoto, Chie / 橋本　知依" userId="d974ff01-1f92-419a-ba7c-6fd3fb8463af" providerId="ADAL" clId="{E021ADD4-3CC0-4382-9231-FF3ACE879917}" dt="2024-10-08T07:27:38.837" v="507" actId="732"/>
        <pc:sldMkLst>
          <pc:docMk/>
          <pc:sldMk cId="790412647" sldId="2146847943"/>
        </pc:sldMkLst>
      </pc:sldChg>
      <pc:sldChg chg="delSp modSp del mod">
        <pc:chgData name="Hashimoto, Chie / 橋本　知依" userId="d974ff01-1f92-419a-ba7c-6fd3fb8463af" providerId="ADAL" clId="{E021ADD4-3CC0-4382-9231-FF3ACE879917}" dt="2024-10-08T07:27:43.693" v="508" actId="47"/>
        <pc:sldMkLst>
          <pc:docMk/>
          <pc:sldMk cId="2833752695" sldId="2146847947"/>
        </pc:sldMkLst>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addSp delSp modSp mod">
        <pc:chgData name="Hashimoto, Chie / 橋本　知依" userId="d974ff01-1f92-419a-ba7c-6fd3fb8463af" providerId="ADAL" clId="{7F15A138-B919-4505-9D5E-BC018F417834}" dt="2024-02-08T05:56:19.818" v="1434" actId="20577"/>
        <pc:sldMkLst>
          <pc:docMk/>
          <pc:sldMk cId="546968355" sldId="339"/>
        </pc:sldMkLst>
      </pc:sldChg>
      <pc:sldChg chg="addSp delSp modSp mod">
        <pc:chgData name="Hashimoto, Chie / 橋本　知依" userId="d974ff01-1f92-419a-ba7c-6fd3fb8463af" providerId="ADAL" clId="{7F15A138-B919-4505-9D5E-BC018F417834}" dt="2024-02-08T06:14:43.078" v="1873" actId="1076"/>
        <pc:sldMkLst>
          <pc:docMk/>
          <pc:sldMk cId="736235912" sldId="342"/>
        </pc:sldMkLst>
      </pc:sldChg>
      <pc:sldChg chg="delSp modSp mod">
        <pc:chgData name="Hashimoto, Chie / 橋本　知依" userId="d974ff01-1f92-419a-ba7c-6fd3fb8463af" providerId="ADAL" clId="{7F15A138-B919-4505-9D5E-BC018F417834}" dt="2024-02-08T05:56:20.706" v="1435" actId="20577"/>
        <pc:sldMkLst>
          <pc:docMk/>
          <pc:sldMk cId="2738866523" sldId="343"/>
        </pc:sldMkLst>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ldChg>
    </pc:docChg>
  </pc:docChgLst>
  <pc:docChgLst>
    <pc:chgData name="Hashimoto, Chie / 橋本　知依" userId="d974ff01-1f92-419a-ba7c-6fd3fb8463af" providerId="ADAL" clId="{B32B71D7-C1AC-4CBC-AE85-8901CF2E43E7}"/>
    <pc:docChg chg="undo custSel delSld modSld">
      <pc:chgData name="Hashimoto, Chie / 橋本　知依" userId="d974ff01-1f92-419a-ba7c-6fd3fb8463af" providerId="ADAL" clId="{B32B71D7-C1AC-4CBC-AE85-8901CF2E43E7}" dt="2025-02-04T05:53:54.212" v="287" actId="20577"/>
      <pc:docMkLst>
        <pc:docMk/>
      </pc:docMkLst>
      <pc:sldChg chg="addSp delSp modSp mod">
        <pc:chgData name="Hashimoto, Chie / 橋本　知依" userId="d974ff01-1f92-419a-ba7c-6fd3fb8463af" providerId="ADAL" clId="{B32B71D7-C1AC-4CBC-AE85-8901CF2E43E7}" dt="2025-02-04T03:05:28.635" v="283" actId="20577"/>
        <pc:sldMkLst>
          <pc:docMk/>
          <pc:sldMk cId="3729070324" sldId="2146847944"/>
        </pc:sldMkLst>
      </pc:sldChg>
      <pc:sldChg chg="del">
        <pc:chgData name="Hashimoto, Chie / 橋本　知依" userId="d974ff01-1f92-419a-ba7c-6fd3fb8463af" providerId="ADAL" clId="{B32B71D7-C1AC-4CBC-AE85-8901CF2E43E7}" dt="2025-02-04T02:55:12.677" v="13" actId="47"/>
        <pc:sldMkLst>
          <pc:docMk/>
          <pc:sldMk cId="1833086802" sldId="2146847945"/>
        </pc:sldMkLst>
      </pc:sldChg>
      <pc:sldChg chg="del">
        <pc:chgData name="Hashimoto, Chie / 橋本　知依" userId="d974ff01-1f92-419a-ba7c-6fd3fb8463af" providerId="ADAL" clId="{B32B71D7-C1AC-4CBC-AE85-8901CF2E43E7}" dt="2025-02-04T02:55:12.266" v="12" actId="47"/>
        <pc:sldMkLst>
          <pc:docMk/>
          <pc:sldMk cId="2090924963" sldId="2146847946"/>
        </pc:sldMkLst>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addSp delSp modSp mod">
        <pc:chgData name="Hashimoto, Chie / 橋本　知依" userId="d974ff01-1f92-419a-ba7c-6fd3fb8463af" providerId="ADAL" clId="{B094B184-2B5F-41F1-BCA2-90BB860B53AF}" dt="2023-10-25T08:18:47.702" v="6380" actId="20577"/>
        <pc:sldMkLst>
          <pc:docMk/>
          <pc:sldMk cId="1571775979" sldId="325"/>
        </pc:sldMkLst>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sldChg>
      <pc:sldChg chg="modSp add del mod ord">
        <pc:chgData name="Hashimoto, Chie / 橋本　知依" userId="d974ff01-1f92-419a-ba7c-6fd3fb8463af" providerId="ADAL" clId="{B094B184-2B5F-41F1-BCA2-90BB860B53AF}" dt="2023-10-25T06:26:49.030" v="5560" actId="47"/>
        <pc:sldMkLst>
          <pc:docMk/>
          <pc:sldMk cId="1222800026" sldId="334"/>
        </pc:sldMkLst>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2025.7.24</a:t>
            </a:r>
            <a:r>
              <a:rPr lang="ja-JP" altLang="en-US" dirty="0">
                <a:latin typeface="小塚ゴシック Pr6N B"/>
                <a:ea typeface="小塚ゴシック Pr6N B"/>
                <a:cs typeface="Lucida Sans Unicode"/>
              </a:rPr>
              <a:t>リリースについて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37910"/>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7</a:t>
            </a:r>
            <a:r>
              <a:rPr lang="ja-JP" altLang="en-US" u="sng" dirty="0">
                <a:latin typeface="+mn-ea"/>
              </a:rPr>
              <a:t>月</a:t>
            </a:r>
            <a:r>
              <a:rPr lang="en-US" altLang="ja-JP" u="sng" dirty="0">
                <a:latin typeface="+mn-ea"/>
              </a:rPr>
              <a:t>23</a:t>
            </a:r>
            <a:r>
              <a:rPr lang="ja-JP" altLang="en-US" u="sng" dirty="0">
                <a:latin typeface="+mn-ea"/>
              </a:rPr>
              <a:t>日</a:t>
            </a:r>
            <a:r>
              <a:rPr lang="en-US" altLang="ja-JP" u="sng" dirty="0">
                <a:latin typeface="+mn-ea"/>
              </a:rPr>
              <a:t>(</a:t>
            </a:r>
            <a:r>
              <a:rPr lang="ja-JP" altLang="en-US" u="sng" dirty="0">
                <a:latin typeface="+mn-ea"/>
              </a:rPr>
              <a:t>水</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7" name="表 5">
            <a:extLst>
              <a:ext uri="{FF2B5EF4-FFF2-40B4-BE49-F238E27FC236}">
                <a16:creationId xmlns:a16="http://schemas.microsoft.com/office/drawing/2014/main" id="{3774537A-4E85-129E-D5F4-4CBB93CF43D9}"/>
              </a:ext>
            </a:extLst>
          </p:cNvPr>
          <p:cNvGraphicFramePr>
            <a:graphicFrameLocks noGrp="1"/>
          </p:cNvGraphicFramePr>
          <p:nvPr>
            <p:extLst>
              <p:ext uri="{D42A27DB-BD31-4B8C-83A1-F6EECF244321}">
                <p14:modId xmlns:p14="http://schemas.microsoft.com/office/powerpoint/2010/main" val="3522995691"/>
              </p:ext>
            </p:extLst>
          </p:nvPr>
        </p:nvGraphicFramePr>
        <p:xfrm>
          <a:off x="126946" y="2227148"/>
          <a:ext cx="11923057" cy="2320077"/>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dirty="0">
                          <a:solidFill>
                            <a:schemeClr val="bg1"/>
                          </a:solidFill>
                          <a:latin typeface="+mn-ea"/>
                          <a:ea typeface="+mn-ea"/>
                        </a:rPr>
                        <a:t>機能</a:t>
                      </a:r>
                    </a:p>
                  </a:txBody>
                  <a:tcPr anchor="ctr">
                    <a:solidFill>
                      <a:srgbClr val="0070C0"/>
                    </a:solidFill>
                  </a:tcPr>
                </a:tc>
                <a:tc>
                  <a:txBody>
                    <a:bodyPr/>
                    <a:lstStyle/>
                    <a:p>
                      <a:pPr algn="ctr"/>
                      <a:r>
                        <a:rPr kumimoji="1" lang="ja-JP" altLang="en-US" sz="1400" b="0">
                          <a:solidFill>
                            <a:schemeClr val="bg1"/>
                          </a:solidFill>
                          <a:latin typeface="+mn-ea"/>
                          <a:ea typeface="+mn-ea"/>
                        </a:rPr>
                        <a:t>概要</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a:solidFill>
                            <a:schemeClr val="bg1"/>
                          </a:solidFill>
                          <a:latin typeface="+mn-ea"/>
                          <a:ea typeface="+mn-ea"/>
                        </a:rPr>
                        <a:t>詳細</a:t>
                      </a:r>
                      <a:endParaRPr kumimoji="1" lang="ja-JP" altLang="en-US" sz="1400" b="0"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UI</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View</a:t>
                      </a:r>
                      <a:r>
                        <a:rPr kumimoji="1" lang="ja-JP" altLang="en-US" sz="1200" b="0" dirty="0">
                          <a:solidFill>
                            <a:schemeClr val="tx1"/>
                          </a:solidFill>
                          <a:latin typeface="+mn-ea"/>
                          <a:ea typeface="+mn-ea"/>
                        </a:rPr>
                        <a:t>の切り替え（</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2D</a:t>
                      </a:r>
                      <a:r>
                        <a:rPr kumimoji="1" lang="ja-JP" altLang="en-US" sz="1200" b="0" dirty="0">
                          <a:solidFill>
                            <a:schemeClr val="tx1"/>
                          </a:solidFill>
                          <a:latin typeface="+mn-ea"/>
                          <a:ea typeface="+mn-ea"/>
                        </a:rPr>
                        <a:t>）</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編集時にのみ</a:t>
                      </a:r>
                      <a:r>
                        <a:rPr kumimoji="1" lang="en-US" altLang="ja-JP" sz="1200" b="0" dirty="0">
                          <a:solidFill>
                            <a:schemeClr val="tx1"/>
                          </a:solidFill>
                          <a:latin typeface="+mn-ea"/>
                          <a:ea typeface="+mn-ea"/>
                        </a:rPr>
                        <a:t>View</a:t>
                      </a:r>
                      <a:r>
                        <a:rPr kumimoji="1" lang="ja-JP" altLang="en-US" sz="1200" b="0" dirty="0">
                          <a:solidFill>
                            <a:schemeClr val="tx1"/>
                          </a:solidFill>
                          <a:latin typeface="+mn-ea"/>
                          <a:ea typeface="+mn-ea"/>
                        </a:rPr>
                        <a:t>の切り替えができていた点を通常時にも利用できるよう改修しました。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449972710"/>
                  </a:ext>
                </a:extLst>
              </a:tr>
              <a:tr h="460797">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オブジェクト追加</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XML</a:t>
                      </a:r>
                      <a:r>
                        <a:rPr kumimoji="1" lang="ja-JP" altLang="en-US" sz="1200" b="0" dirty="0">
                          <a:solidFill>
                            <a:schemeClr val="tx1"/>
                          </a:solidFill>
                          <a:latin typeface="+mn-ea"/>
                          <a:ea typeface="+mn-ea"/>
                        </a:rPr>
                        <a:t>に対するオブジェクトの追加制御</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途中地形として出力される</a:t>
                      </a:r>
                      <a:r>
                        <a:rPr kumimoji="1" lang="en-US" altLang="ja-JP" sz="1200" b="0" dirty="0" err="1">
                          <a:solidFill>
                            <a:schemeClr val="tx1"/>
                          </a:solidFill>
                          <a:latin typeface="+mn-ea"/>
                          <a:ea typeface="+mn-ea"/>
                        </a:rPr>
                        <a:t>LandXML</a:t>
                      </a:r>
                      <a:r>
                        <a:rPr kumimoji="1" lang="ja-JP" altLang="en-US" sz="1200" b="0" dirty="0">
                          <a:solidFill>
                            <a:schemeClr val="tx1"/>
                          </a:solidFill>
                          <a:latin typeface="+mn-ea"/>
                          <a:ea typeface="+mn-ea"/>
                        </a:rPr>
                        <a:t>に対し、仮設道路や平場、床掘が追加できるように改修しました。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46079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中心線形出力</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中心線形と</a:t>
                      </a:r>
                      <a:r>
                        <a:rPr kumimoji="1" lang="en-US" altLang="ja-JP" sz="1200" b="0" dirty="0">
                          <a:solidFill>
                            <a:schemeClr val="tx1"/>
                          </a:solidFill>
                          <a:latin typeface="+mn-ea"/>
                          <a:ea typeface="+mn-ea"/>
                        </a:rPr>
                        <a:t>XML</a:t>
                      </a:r>
                      <a:r>
                        <a:rPr kumimoji="1" lang="ja-JP" altLang="en-US" sz="1200" b="0" dirty="0">
                          <a:solidFill>
                            <a:schemeClr val="tx1"/>
                          </a:solidFill>
                          <a:latin typeface="+mn-ea"/>
                          <a:ea typeface="+mn-ea"/>
                        </a:rPr>
                        <a:t>を</a:t>
                      </a:r>
                      <a:r>
                        <a:rPr kumimoji="1" lang="en-US" altLang="ja-JP" sz="1200" b="0" dirty="0">
                          <a:solidFill>
                            <a:schemeClr val="tx1"/>
                          </a:solidFill>
                          <a:latin typeface="+mn-ea"/>
                          <a:ea typeface="+mn-ea"/>
                        </a:rPr>
                        <a:t>Groupware</a:t>
                      </a:r>
                      <a:r>
                        <a:rPr kumimoji="1" lang="ja-JP" altLang="en-US" sz="1200" b="0" dirty="0">
                          <a:solidFill>
                            <a:schemeClr val="tx1"/>
                          </a:solidFill>
                          <a:latin typeface="+mn-ea"/>
                          <a:ea typeface="+mn-ea"/>
                        </a:rPr>
                        <a:t>に保存</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仮設道路の設計面と中心線形を</a:t>
                      </a:r>
                      <a:r>
                        <a:rPr kumimoji="1" lang="en-US" altLang="ja-JP" sz="1200" b="0" dirty="0">
                          <a:solidFill>
                            <a:schemeClr val="tx1"/>
                          </a:solidFill>
                          <a:latin typeface="+mn-ea"/>
                          <a:ea typeface="+mn-ea"/>
                        </a:rPr>
                        <a:t>Groupware</a:t>
                      </a:r>
                      <a:r>
                        <a:rPr kumimoji="1" lang="ja-JP" altLang="en-US" sz="1200" b="0" dirty="0">
                          <a:solidFill>
                            <a:schemeClr val="tx1"/>
                          </a:solidFill>
                          <a:latin typeface="+mn-ea"/>
                          <a:ea typeface="+mn-ea"/>
                        </a:rPr>
                        <a:t>に保存する機能を追加しました。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270980614"/>
                  </a:ext>
                </a:extLst>
              </a:tr>
              <a:tr h="46079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基準平面</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基準平面を地形に投影しない状態で作成した際、オブジェクトの切土判定が正しく動作しない</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左記の事象において、切土判定も正しく動作するように改修しました。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243639078"/>
                  </a:ext>
                </a:extLst>
              </a:tr>
            </a:tbl>
          </a:graphicData>
        </a:graphic>
      </p:graphicFrame>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F175-1714-C5A6-3075-597F458BF06A}"/>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96B33021-D0D1-ADE7-29ED-6116B87D0799}"/>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7C4B6B17-C1EF-9F52-A8CD-BB92C1B4FEF1}"/>
              </a:ext>
            </a:extLst>
          </p:cNvPr>
          <p:cNvGraphicFramePr>
            <a:graphicFrameLocks noGrp="1"/>
          </p:cNvGraphicFramePr>
          <p:nvPr>
            <p:extLst>
              <p:ext uri="{D42A27DB-BD31-4B8C-83A1-F6EECF244321}">
                <p14:modId xmlns:p14="http://schemas.microsoft.com/office/powerpoint/2010/main" val="1393121064"/>
              </p:ext>
            </p:extLst>
          </p:nvPr>
        </p:nvGraphicFramePr>
        <p:xfrm>
          <a:off x="562306" y="946205"/>
          <a:ext cx="11558454" cy="501644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51723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UI</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View</a:t>
                      </a:r>
                      <a:r>
                        <a:rPr kumimoji="1" lang="ja-JP" altLang="en-US" sz="1600" b="0" dirty="0">
                          <a:solidFill>
                            <a:schemeClr val="tx1"/>
                          </a:solidFill>
                          <a:latin typeface="+mn-ea"/>
                          <a:ea typeface="+mn-ea"/>
                        </a:rPr>
                        <a:t>の切り替え（</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2D</a:t>
                      </a:r>
                      <a:r>
                        <a:rPr kumimoji="1" lang="ja-JP" altLang="en-US" sz="1600" b="0" dirty="0">
                          <a:solidFill>
                            <a:schemeClr val="tx1"/>
                          </a:solidFill>
                          <a:latin typeface="+mn-ea"/>
                          <a:ea typeface="+mn-ea"/>
                        </a:rPr>
                        <a:t>）</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詳細：編集時にのみ</a:t>
                      </a:r>
                      <a:r>
                        <a:rPr kumimoji="1" lang="en-US" altLang="ja-JP" sz="1600" b="0" dirty="0">
                          <a:solidFill>
                            <a:schemeClr val="tx1"/>
                          </a:solidFill>
                          <a:latin typeface="+mn-ea"/>
                          <a:ea typeface="+mn-ea"/>
                        </a:rPr>
                        <a:t>View</a:t>
                      </a:r>
                      <a:r>
                        <a:rPr kumimoji="1" lang="ja-JP" altLang="en-US" sz="1600" b="0" dirty="0">
                          <a:solidFill>
                            <a:schemeClr val="tx1"/>
                          </a:solidFill>
                          <a:latin typeface="+mn-ea"/>
                          <a:ea typeface="+mn-ea"/>
                        </a:rPr>
                        <a:t>の切り替えができていた点を通常時にも利用できるよう改修しました。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25" name="テキスト ボックス 24">
            <a:extLst>
              <a:ext uri="{FF2B5EF4-FFF2-40B4-BE49-F238E27FC236}">
                <a16:creationId xmlns:a16="http://schemas.microsoft.com/office/drawing/2014/main" id="{77CD9583-FB16-34E2-28F7-52BBA1BE46CD}"/>
              </a:ext>
            </a:extLst>
          </p:cNvPr>
          <p:cNvSpPr txBox="1"/>
          <p:nvPr/>
        </p:nvSpPr>
        <p:spPr>
          <a:xfrm>
            <a:off x="5844627" y="4000500"/>
            <a:ext cx="369332" cy="400110"/>
          </a:xfrm>
          <a:prstGeom prst="rect">
            <a:avLst/>
          </a:prstGeom>
          <a:noFill/>
        </p:spPr>
        <p:txBody>
          <a:bodyPr vert="eaVert" wrap="none" rtlCol="0">
            <a:spAutoFit/>
          </a:bodyPr>
          <a:lstStyle/>
          <a:p>
            <a:r>
              <a:rPr kumimoji="1" lang="ja-JP" altLang="en-US" sz="1200" dirty="0"/>
              <a:t>出力</a:t>
            </a:r>
          </a:p>
        </p:txBody>
      </p:sp>
      <p:pic>
        <p:nvPicPr>
          <p:cNvPr id="3" name="図 2">
            <a:extLst>
              <a:ext uri="{FF2B5EF4-FFF2-40B4-BE49-F238E27FC236}">
                <a16:creationId xmlns:a16="http://schemas.microsoft.com/office/drawing/2014/main" id="{0179FA42-7203-FE84-4FC4-3F60F0291D73}"/>
              </a:ext>
            </a:extLst>
          </p:cNvPr>
          <p:cNvPicPr>
            <a:picLocks noChangeAspect="1"/>
          </p:cNvPicPr>
          <p:nvPr/>
        </p:nvPicPr>
        <p:blipFill>
          <a:blip r:embed="rId2"/>
          <a:stretch>
            <a:fillRect/>
          </a:stretch>
        </p:blipFill>
        <p:spPr>
          <a:xfrm>
            <a:off x="3142195" y="2681561"/>
            <a:ext cx="4279704" cy="2366299"/>
          </a:xfrm>
          <a:prstGeom prst="rect">
            <a:avLst/>
          </a:prstGeom>
        </p:spPr>
      </p:pic>
      <p:pic>
        <p:nvPicPr>
          <p:cNvPr id="5" name="図 4">
            <a:extLst>
              <a:ext uri="{FF2B5EF4-FFF2-40B4-BE49-F238E27FC236}">
                <a16:creationId xmlns:a16="http://schemas.microsoft.com/office/drawing/2014/main" id="{C1705053-71B7-F874-E7BC-9439BA1C4F5F}"/>
              </a:ext>
            </a:extLst>
          </p:cNvPr>
          <p:cNvPicPr>
            <a:picLocks noChangeAspect="1"/>
          </p:cNvPicPr>
          <p:nvPr/>
        </p:nvPicPr>
        <p:blipFill>
          <a:blip r:embed="rId3"/>
          <a:stretch>
            <a:fillRect/>
          </a:stretch>
        </p:blipFill>
        <p:spPr>
          <a:xfrm>
            <a:off x="7631477" y="2683397"/>
            <a:ext cx="4279705" cy="2364463"/>
          </a:xfrm>
          <a:prstGeom prst="rect">
            <a:avLst/>
          </a:prstGeom>
        </p:spPr>
      </p:pic>
      <p:sp>
        <p:nvSpPr>
          <p:cNvPr id="23" name="正方形/長方形 22">
            <a:extLst>
              <a:ext uri="{FF2B5EF4-FFF2-40B4-BE49-F238E27FC236}">
                <a16:creationId xmlns:a16="http://schemas.microsoft.com/office/drawing/2014/main" id="{F606D57C-3B71-615C-BACD-4278B3C4851C}"/>
              </a:ext>
            </a:extLst>
          </p:cNvPr>
          <p:cNvSpPr/>
          <p:nvPr/>
        </p:nvSpPr>
        <p:spPr>
          <a:xfrm>
            <a:off x="4327677" y="2866601"/>
            <a:ext cx="542904" cy="221831"/>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5040CF10-641A-9677-CC42-8D4A9DFEEA17}"/>
              </a:ext>
            </a:extLst>
          </p:cNvPr>
          <p:cNvSpPr/>
          <p:nvPr/>
        </p:nvSpPr>
        <p:spPr>
          <a:xfrm>
            <a:off x="8900287" y="2884555"/>
            <a:ext cx="542904" cy="221831"/>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88EE2DA7-E318-C446-60AD-90023C39BF5A}"/>
              </a:ext>
            </a:extLst>
          </p:cNvPr>
          <p:cNvSpPr txBox="1"/>
          <p:nvPr/>
        </p:nvSpPr>
        <p:spPr>
          <a:xfrm>
            <a:off x="3143250" y="2357267"/>
            <a:ext cx="1314784" cy="307777"/>
          </a:xfrm>
          <a:prstGeom prst="rect">
            <a:avLst/>
          </a:prstGeom>
          <a:noFill/>
        </p:spPr>
        <p:txBody>
          <a:bodyPr wrap="none" rtlCol="0">
            <a:spAutoFit/>
          </a:bodyPr>
          <a:lstStyle/>
          <a:p>
            <a:r>
              <a:rPr kumimoji="1" lang="en-US" altLang="ja-JP" sz="1400" dirty="0"/>
              <a:t>【3D</a:t>
            </a:r>
            <a:r>
              <a:rPr kumimoji="1" lang="ja-JP" altLang="en-US" sz="1400" dirty="0"/>
              <a:t>モード</a:t>
            </a:r>
            <a:r>
              <a:rPr kumimoji="1" lang="en-US" altLang="ja-JP" sz="1400" dirty="0"/>
              <a:t>】</a:t>
            </a:r>
            <a:endParaRPr kumimoji="1" lang="ja-JP" altLang="en-US" sz="1400" dirty="0"/>
          </a:p>
        </p:txBody>
      </p:sp>
      <p:sp>
        <p:nvSpPr>
          <p:cNvPr id="12" name="テキスト ボックス 11">
            <a:extLst>
              <a:ext uri="{FF2B5EF4-FFF2-40B4-BE49-F238E27FC236}">
                <a16:creationId xmlns:a16="http://schemas.microsoft.com/office/drawing/2014/main" id="{8BC7CD8D-7E15-A5ED-89D5-1AC626300D30}"/>
              </a:ext>
            </a:extLst>
          </p:cNvPr>
          <p:cNvSpPr txBox="1"/>
          <p:nvPr/>
        </p:nvSpPr>
        <p:spPr>
          <a:xfrm>
            <a:off x="7631477" y="2341215"/>
            <a:ext cx="1811714" cy="307777"/>
          </a:xfrm>
          <a:prstGeom prst="rect">
            <a:avLst/>
          </a:prstGeom>
          <a:noFill/>
        </p:spPr>
        <p:txBody>
          <a:bodyPr wrap="none" rtlCol="0">
            <a:spAutoFit/>
          </a:bodyPr>
          <a:lstStyle/>
          <a:p>
            <a:r>
              <a:rPr kumimoji="1" lang="en-US" altLang="ja-JP" sz="1400" dirty="0"/>
              <a:t>【2D</a:t>
            </a:r>
            <a:r>
              <a:rPr kumimoji="1" lang="ja-JP" altLang="en-US" sz="1400" dirty="0"/>
              <a:t>モード</a:t>
            </a:r>
            <a:r>
              <a:rPr kumimoji="1" lang="en-US" altLang="ja-JP" sz="1400" dirty="0"/>
              <a:t>(</a:t>
            </a:r>
            <a:r>
              <a:rPr kumimoji="1" lang="ja-JP" altLang="en-US" sz="1400" dirty="0"/>
              <a:t>平面</a:t>
            </a:r>
            <a:r>
              <a:rPr kumimoji="1" lang="en-US" altLang="ja-JP" sz="1400" dirty="0"/>
              <a:t>)】</a:t>
            </a:r>
            <a:endParaRPr kumimoji="1" lang="ja-JP" altLang="en-US" sz="1400" dirty="0"/>
          </a:p>
        </p:txBody>
      </p:sp>
    </p:spTree>
    <p:extLst>
      <p:ext uri="{BB962C8B-B14F-4D97-AF65-F5344CB8AC3E}">
        <p14:creationId xmlns:p14="http://schemas.microsoft.com/office/powerpoint/2010/main" val="37398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8740D-AD38-80BC-EBC3-16C9246FF39E}"/>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3AF78526-CACC-68DC-4D16-5D56389CCCF5}"/>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79A9C6C9-F0C8-8B12-033A-44C69C57CD72}"/>
              </a:ext>
            </a:extLst>
          </p:cNvPr>
          <p:cNvGraphicFramePr>
            <a:graphicFrameLocks noGrp="1"/>
          </p:cNvGraphicFramePr>
          <p:nvPr>
            <p:extLst>
              <p:ext uri="{D42A27DB-BD31-4B8C-83A1-F6EECF244321}">
                <p14:modId xmlns:p14="http://schemas.microsoft.com/office/powerpoint/2010/main" val="1183810090"/>
              </p:ext>
            </p:extLst>
          </p:nvPr>
        </p:nvGraphicFramePr>
        <p:xfrm>
          <a:off x="562306" y="946205"/>
          <a:ext cx="11558454" cy="501644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51723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オブジェクト追加</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XML</a:t>
                      </a:r>
                      <a:r>
                        <a:rPr kumimoji="1" lang="ja-JP" altLang="en-US" sz="1600" b="0" dirty="0">
                          <a:solidFill>
                            <a:schemeClr val="tx1"/>
                          </a:solidFill>
                          <a:latin typeface="+mn-ea"/>
                          <a:ea typeface="+mn-ea"/>
                        </a:rPr>
                        <a:t>に対するオブジェクトの追加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詳細：途中地形などの</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に対し、仮設道路や平場、床掘が追加できるように改修しました。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11" name="テキスト ボックス 10">
            <a:extLst>
              <a:ext uri="{FF2B5EF4-FFF2-40B4-BE49-F238E27FC236}">
                <a16:creationId xmlns:a16="http://schemas.microsoft.com/office/drawing/2014/main" id="{0B882FA7-2C64-7173-9BB6-7F42F2E727A2}"/>
              </a:ext>
            </a:extLst>
          </p:cNvPr>
          <p:cNvSpPr txBox="1"/>
          <p:nvPr/>
        </p:nvSpPr>
        <p:spPr>
          <a:xfrm>
            <a:off x="3134320" y="2484598"/>
            <a:ext cx="902811" cy="307777"/>
          </a:xfrm>
          <a:prstGeom prst="rect">
            <a:avLst/>
          </a:prstGeom>
          <a:noFill/>
        </p:spPr>
        <p:txBody>
          <a:bodyPr wrap="none" rtlCol="0">
            <a:spAutoFit/>
          </a:bodyPr>
          <a:lstStyle/>
          <a:p>
            <a:r>
              <a:rPr kumimoji="1" lang="en-US" altLang="ja-JP" sz="1400" dirty="0"/>
              <a:t>【</a:t>
            </a:r>
            <a:r>
              <a:rPr kumimoji="1" lang="ja-JP" altLang="en-US" sz="1400" dirty="0"/>
              <a:t>追加</a:t>
            </a:r>
            <a:r>
              <a:rPr kumimoji="1" lang="en-US" altLang="ja-JP" sz="1400" dirty="0"/>
              <a:t>】</a:t>
            </a:r>
            <a:endParaRPr kumimoji="1" lang="ja-JP" altLang="en-US" sz="1400" dirty="0"/>
          </a:p>
        </p:txBody>
      </p:sp>
      <p:sp>
        <p:nvSpPr>
          <p:cNvPr id="12" name="テキスト ボックス 11">
            <a:extLst>
              <a:ext uri="{FF2B5EF4-FFF2-40B4-BE49-F238E27FC236}">
                <a16:creationId xmlns:a16="http://schemas.microsoft.com/office/drawing/2014/main" id="{2492074A-9E0C-97A1-FFE0-E810B1052362}"/>
              </a:ext>
            </a:extLst>
          </p:cNvPr>
          <p:cNvSpPr txBox="1"/>
          <p:nvPr/>
        </p:nvSpPr>
        <p:spPr>
          <a:xfrm>
            <a:off x="7542173" y="2429455"/>
            <a:ext cx="902811" cy="307777"/>
          </a:xfrm>
          <a:prstGeom prst="rect">
            <a:avLst/>
          </a:prstGeom>
          <a:noFill/>
        </p:spPr>
        <p:txBody>
          <a:bodyPr wrap="none" rtlCol="0">
            <a:spAutoFit/>
          </a:bodyPr>
          <a:lstStyle/>
          <a:p>
            <a:r>
              <a:rPr kumimoji="1" lang="en-US" altLang="ja-JP" sz="1400" dirty="0"/>
              <a:t>【</a:t>
            </a:r>
            <a:r>
              <a:rPr kumimoji="1" lang="ja-JP" altLang="en-US" sz="1400" dirty="0"/>
              <a:t>編集</a:t>
            </a:r>
            <a:r>
              <a:rPr kumimoji="1" lang="en-US" altLang="ja-JP" sz="1400" dirty="0"/>
              <a:t>】</a:t>
            </a:r>
            <a:endParaRPr kumimoji="1" lang="ja-JP" altLang="en-US" sz="1400" dirty="0"/>
          </a:p>
        </p:txBody>
      </p:sp>
      <p:pic>
        <p:nvPicPr>
          <p:cNvPr id="4" name="図 3">
            <a:extLst>
              <a:ext uri="{FF2B5EF4-FFF2-40B4-BE49-F238E27FC236}">
                <a16:creationId xmlns:a16="http://schemas.microsoft.com/office/drawing/2014/main" id="{8744D3A9-3E52-BB17-D60C-CFE2470A9810}"/>
              </a:ext>
            </a:extLst>
          </p:cNvPr>
          <p:cNvPicPr>
            <a:picLocks noChangeAspect="1"/>
          </p:cNvPicPr>
          <p:nvPr/>
        </p:nvPicPr>
        <p:blipFill>
          <a:blip r:embed="rId2"/>
          <a:stretch>
            <a:fillRect/>
          </a:stretch>
        </p:blipFill>
        <p:spPr>
          <a:xfrm>
            <a:off x="7614062" y="2806971"/>
            <a:ext cx="4127642" cy="2298022"/>
          </a:xfrm>
          <a:prstGeom prst="rect">
            <a:avLst/>
          </a:prstGeom>
        </p:spPr>
      </p:pic>
      <p:pic>
        <p:nvPicPr>
          <p:cNvPr id="10" name="図 9">
            <a:extLst>
              <a:ext uri="{FF2B5EF4-FFF2-40B4-BE49-F238E27FC236}">
                <a16:creationId xmlns:a16="http://schemas.microsoft.com/office/drawing/2014/main" id="{510BD1C4-0356-FE61-E3B3-262009619967}"/>
              </a:ext>
            </a:extLst>
          </p:cNvPr>
          <p:cNvPicPr>
            <a:picLocks noChangeAspect="1"/>
          </p:cNvPicPr>
          <p:nvPr/>
        </p:nvPicPr>
        <p:blipFill>
          <a:blip r:embed="rId3"/>
          <a:stretch>
            <a:fillRect/>
          </a:stretch>
        </p:blipFill>
        <p:spPr>
          <a:xfrm>
            <a:off x="3143249" y="2826780"/>
            <a:ext cx="4091757" cy="2258404"/>
          </a:xfrm>
          <a:prstGeom prst="rect">
            <a:avLst/>
          </a:prstGeom>
        </p:spPr>
      </p:pic>
      <p:sp>
        <p:nvSpPr>
          <p:cNvPr id="13" name="吹き出し: 線 12">
            <a:extLst>
              <a:ext uri="{FF2B5EF4-FFF2-40B4-BE49-F238E27FC236}">
                <a16:creationId xmlns:a16="http://schemas.microsoft.com/office/drawing/2014/main" id="{737F82A3-B966-A7C6-D19D-02C58D8648DE}"/>
              </a:ext>
            </a:extLst>
          </p:cNvPr>
          <p:cNvSpPr/>
          <p:nvPr/>
        </p:nvSpPr>
        <p:spPr>
          <a:xfrm>
            <a:off x="4509908" y="3588323"/>
            <a:ext cx="2521144" cy="676579"/>
          </a:xfrm>
          <a:prstGeom prst="borderCallout1">
            <a:avLst>
              <a:gd name="adj1" fmla="val 46735"/>
              <a:gd name="adj2" fmla="val 0"/>
              <a:gd name="adj3" fmla="val -2313"/>
              <a:gd name="adj4" fmla="val -8331"/>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設計データでオブジェクトボタンが有効化される</a:t>
            </a:r>
          </a:p>
        </p:txBody>
      </p:sp>
      <p:sp>
        <p:nvSpPr>
          <p:cNvPr id="9" name="正方形/長方形 8">
            <a:extLst>
              <a:ext uri="{FF2B5EF4-FFF2-40B4-BE49-F238E27FC236}">
                <a16:creationId xmlns:a16="http://schemas.microsoft.com/office/drawing/2014/main" id="{758C9528-39CE-559D-84E6-BB5F1D0FCEAF}"/>
              </a:ext>
            </a:extLst>
          </p:cNvPr>
          <p:cNvSpPr/>
          <p:nvPr/>
        </p:nvSpPr>
        <p:spPr>
          <a:xfrm>
            <a:off x="3380515" y="4124544"/>
            <a:ext cx="410420" cy="152671"/>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F41BA28-5F78-3A79-8A3C-3960357C9A0B}"/>
              </a:ext>
            </a:extLst>
          </p:cNvPr>
          <p:cNvSpPr/>
          <p:nvPr/>
        </p:nvSpPr>
        <p:spPr>
          <a:xfrm>
            <a:off x="3360420" y="3398519"/>
            <a:ext cx="919480" cy="1593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1DCB3BB-3EA9-07A9-2265-452305358336}"/>
              </a:ext>
            </a:extLst>
          </p:cNvPr>
          <p:cNvSpPr/>
          <p:nvPr/>
        </p:nvSpPr>
        <p:spPr>
          <a:xfrm>
            <a:off x="9813194" y="3301755"/>
            <a:ext cx="1243582" cy="963147"/>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線 15">
            <a:extLst>
              <a:ext uri="{FF2B5EF4-FFF2-40B4-BE49-F238E27FC236}">
                <a16:creationId xmlns:a16="http://schemas.microsoft.com/office/drawing/2014/main" id="{AEBD19C8-3BC0-319A-8B46-34738599A8A8}"/>
              </a:ext>
            </a:extLst>
          </p:cNvPr>
          <p:cNvSpPr/>
          <p:nvPr/>
        </p:nvSpPr>
        <p:spPr>
          <a:xfrm>
            <a:off x="9523698" y="5085184"/>
            <a:ext cx="2521144" cy="676579"/>
          </a:xfrm>
          <a:prstGeom prst="borderCallout1">
            <a:avLst>
              <a:gd name="adj1" fmla="val 46735"/>
              <a:gd name="adj2" fmla="val 0"/>
              <a:gd name="adj3" fmla="val -2313"/>
              <a:gd name="adj4" fmla="val -8331"/>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XML</a:t>
            </a:r>
            <a:r>
              <a:rPr kumimoji="1" lang="ja-JP" altLang="en-US" sz="1400" dirty="0">
                <a:solidFill>
                  <a:schemeClr val="tx1"/>
                </a:solidFill>
              </a:rPr>
              <a:t>に対し、仮設道路や平場などが作成できる</a:t>
            </a:r>
          </a:p>
        </p:txBody>
      </p:sp>
    </p:spTree>
    <p:extLst>
      <p:ext uri="{BB962C8B-B14F-4D97-AF65-F5344CB8AC3E}">
        <p14:creationId xmlns:p14="http://schemas.microsoft.com/office/powerpoint/2010/main" val="336067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7200C-724A-ED45-4045-005226155FF9}"/>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BBF7CAC9-8F03-8579-9D51-152E9F1B5802}"/>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12082588-E87E-BFA8-E64B-48938622EE7D}"/>
              </a:ext>
            </a:extLst>
          </p:cNvPr>
          <p:cNvGraphicFramePr>
            <a:graphicFrameLocks noGrp="1"/>
          </p:cNvGraphicFramePr>
          <p:nvPr>
            <p:extLst>
              <p:ext uri="{D42A27DB-BD31-4B8C-83A1-F6EECF244321}">
                <p14:modId xmlns:p14="http://schemas.microsoft.com/office/powerpoint/2010/main" val="3855652218"/>
              </p:ext>
            </p:extLst>
          </p:nvPr>
        </p:nvGraphicFramePr>
        <p:xfrm>
          <a:off x="562306" y="946205"/>
          <a:ext cx="11558454" cy="501644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51723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中心線形出力</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概要：中心線形と</a:t>
                      </a:r>
                      <a:r>
                        <a:rPr kumimoji="1" lang="en-US" altLang="ja-JP" sz="1600" b="0" dirty="0">
                          <a:solidFill>
                            <a:schemeClr val="tx1"/>
                          </a:solidFill>
                          <a:latin typeface="+mn-ea"/>
                          <a:ea typeface="+mn-ea"/>
                        </a:rPr>
                        <a:t>XML</a:t>
                      </a:r>
                      <a:r>
                        <a:rPr kumimoji="1" lang="ja-JP" altLang="en-US" sz="1600" b="0" dirty="0">
                          <a:solidFill>
                            <a:schemeClr val="tx1"/>
                          </a:solidFill>
                          <a:latin typeface="+mn-ea"/>
                          <a:ea typeface="+mn-ea"/>
                        </a:rPr>
                        <a:t>を</a:t>
                      </a:r>
                      <a:r>
                        <a:rPr kumimoji="1" lang="en-US" altLang="ja-JP" sz="1600" b="0" dirty="0">
                          <a:solidFill>
                            <a:schemeClr val="tx1"/>
                          </a:solidFill>
                          <a:latin typeface="+mn-ea"/>
                          <a:ea typeface="+mn-ea"/>
                        </a:rPr>
                        <a:t>Groupware</a:t>
                      </a:r>
                      <a:r>
                        <a:rPr kumimoji="1" lang="ja-JP" altLang="en-US" sz="1600" b="0" dirty="0">
                          <a:solidFill>
                            <a:schemeClr val="tx1"/>
                          </a:solidFill>
                          <a:latin typeface="+mn-ea"/>
                          <a:ea typeface="+mn-ea"/>
                        </a:rPr>
                        <a:t>に保存</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詳細：仮設道路の設計面と中心線形を</a:t>
                      </a:r>
                      <a:r>
                        <a:rPr kumimoji="1" lang="en-US" altLang="ja-JP" sz="1600" b="0" dirty="0">
                          <a:solidFill>
                            <a:schemeClr val="tx1"/>
                          </a:solidFill>
                          <a:latin typeface="+mn-ea"/>
                          <a:ea typeface="+mn-ea"/>
                        </a:rPr>
                        <a:t>Groupware</a:t>
                      </a:r>
                      <a:r>
                        <a:rPr kumimoji="1" lang="ja-JP" altLang="en-US" sz="1600" b="0" dirty="0">
                          <a:solidFill>
                            <a:schemeClr val="tx1"/>
                          </a:solidFill>
                          <a:latin typeface="+mn-ea"/>
                          <a:ea typeface="+mn-ea"/>
                        </a:rPr>
                        <a:t>に保存する機能を追加しました。</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11" name="テキスト ボックス 10">
            <a:extLst>
              <a:ext uri="{FF2B5EF4-FFF2-40B4-BE49-F238E27FC236}">
                <a16:creationId xmlns:a16="http://schemas.microsoft.com/office/drawing/2014/main" id="{8FB287D2-75F8-97E7-3B74-161CAA5EC61C}"/>
              </a:ext>
            </a:extLst>
          </p:cNvPr>
          <p:cNvSpPr txBox="1"/>
          <p:nvPr/>
        </p:nvSpPr>
        <p:spPr>
          <a:xfrm>
            <a:off x="3134320" y="2484598"/>
            <a:ext cx="1350050" cy="307777"/>
          </a:xfrm>
          <a:prstGeom prst="rect">
            <a:avLst/>
          </a:prstGeom>
          <a:noFill/>
        </p:spPr>
        <p:txBody>
          <a:bodyPr wrap="none" rtlCol="0">
            <a:spAutoFit/>
          </a:bodyPr>
          <a:lstStyle/>
          <a:p>
            <a:r>
              <a:rPr kumimoji="1" lang="en-US" altLang="ja-JP" sz="1400" dirty="0"/>
              <a:t>【Design3D】</a:t>
            </a:r>
            <a:endParaRPr kumimoji="1" lang="ja-JP" altLang="en-US" sz="1400" dirty="0"/>
          </a:p>
        </p:txBody>
      </p:sp>
      <p:sp>
        <p:nvSpPr>
          <p:cNvPr id="12" name="テキスト ボックス 11">
            <a:extLst>
              <a:ext uri="{FF2B5EF4-FFF2-40B4-BE49-F238E27FC236}">
                <a16:creationId xmlns:a16="http://schemas.microsoft.com/office/drawing/2014/main" id="{A3C13C7C-243F-457C-5CEC-91B3FA432B09}"/>
              </a:ext>
            </a:extLst>
          </p:cNvPr>
          <p:cNvSpPr txBox="1"/>
          <p:nvPr/>
        </p:nvSpPr>
        <p:spPr>
          <a:xfrm>
            <a:off x="7542173" y="2429455"/>
            <a:ext cx="1455848" cy="307777"/>
          </a:xfrm>
          <a:prstGeom prst="rect">
            <a:avLst/>
          </a:prstGeom>
          <a:noFill/>
        </p:spPr>
        <p:txBody>
          <a:bodyPr wrap="none" rtlCol="0">
            <a:spAutoFit/>
          </a:bodyPr>
          <a:lstStyle/>
          <a:p>
            <a:r>
              <a:rPr kumimoji="1" lang="en-US" altLang="ja-JP" sz="1400" dirty="0"/>
              <a:t>【Groupware】</a:t>
            </a:r>
            <a:endParaRPr kumimoji="1" lang="ja-JP" altLang="en-US" sz="1400" dirty="0"/>
          </a:p>
        </p:txBody>
      </p:sp>
      <p:sp>
        <p:nvSpPr>
          <p:cNvPr id="16" name="吹き出し: 線 15">
            <a:extLst>
              <a:ext uri="{FF2B5EF4-FFF2-40B4-BE49-F238E27FC236}">
                <a16:creationId xmlns:a16="http://schemas.microsoft.com/office/drawing/2014/main" id="{7C56492C-D7F2-4841-8FBE-9254FE794CF6}"/>
              </a:ext>
            </a:extLst>
          </p:cNvPr>
          <p:cNvSpPr/>
          <p:nvPr/>
        </p:nvSpPr>
        <p:spPr>
          <a:xfrm>
            <a:off x="7602010" y="5089153"/>
            <a:ext cx="2521144" cy="676579"/>
          </a:xfrm>
          <a:prstGeom prst="borderCallout1">
            <a:avLst>
              <a:gd name="adj1" fmla="val -568"/>
              <a:gd name="adj2" fmla="val 50172"/>
              <a:gd name="adj3" fmla="val -82277"/>
              <a:gd name="adj4" fmla="val 59674"/>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他アプリでの活用を目的に、</a:t>
            </a:r>
            <a:r>
              <a:rPr kumimoji="1" lang="en-US" altLang="ja-JP" sz="1400" dirty="0">
                <a:solidFill>
                  <a:schemeClr val="tx1"/>
                </a:solidFill>
              </a:rPr>
              <a:t>Output</a:t>
            </a:r>
            <a:r>
              <a:rPr kumimoji="1" lang="ja-JP" altLang="en-US" sz="1400" dirty="0">
                <a:solidFill>
                  <a:schemeClr val="tx1"/>
                </a:solidFill>
              </a:rPr>
              <a:t>以下に設計面と中心線形のデータを出力</a:t>
            </a:r>
          </a:p>
        </p:txBody>
      </p:sp>
      <p:pic>
        <p:nvPicPr>
          <p:cNvPr id="7" name="図 6">
            <a:extLst>
              <a:ext uri="{FF2B5EF4-FFF2-40B4-BE49-F238E27FC236}">
                <a16:creationId xmlns:a16="http://schemas.microsoft.com/office/drawing/2014/main" id="{F3A19DBA-264F-9E3B-5E49-D3F778B96440}"/>
              </a:ext>
            </a:extLst>
          </p:cNvPr>
          <p:cNvPicPr>
            <a:picLocks noChangeAspect="1"/>
          </p:cNvPicPr>
          <p:nvPr/>
        </p:nvPicPr>
        <p:blipFill>
          <a:blip r:embed="rId2"/>
          <a:stretch>
            <a:fillRect/>
          </a:stretch>
        </p:blipFill>
        <p:spPr>
          <a:xfrm>
            <a:off x="3593411" y="3847222"/>
            <a:ext cx="3132981" cy="1722749"/>
          </a:xfrm>
          <a:prstGeom prst="rect">
            <a:avLst/>
          </a:prstGeom>
        </p:spPr>
      </p:pic>
      <p:pic>
        <p:nvPicPr>
          <p:cNvPr id="3" name="図 2">
            <a:extLst>
              <a:ext uri="{FF2B5EF4-FFF2-40B4-BE49-F238E27FC236}">
                <a16:creationId xmlns:a16="http://schemas.microsoft.com/office/drawing/2014/main" id="{68FEFEC2-A67F-7778-8AC0-771D199C7BB5}"/>
              </a:ext>
            </a:extLst>
          </p:cNvPr>
          <p:cNvPicPr>
            <a:picLocks noChangeAspect="1"/>
          </p:cNvPicPr>
          <p:nvPr/>
        </p:nvPicPr>
        <p:blipFill>
          <a:blip r:embed="rId3"/>
          <a:stretch>
            <a:fillRect/>
          </a:stretch>
        </p:blipFill>
        <p:spPr>
          <a:xfrm>
            <a:off x="3134320" y="3168558"/>
            <a:ext cx="1621898" cy="980741"/>
          </a:xfrm>
          <a:prstGeom prst="rect">
            <a:avLst/>
          </a:prstGeom>
        </p:spPr>
      </p:pic>
      <p:pic>
        <p:nvPicPr>
          <p:cNvPr id="20" name="図 19">
            <a:extLst>
              <a:ext uri="{FF2B5EF4-FFF2-40B4-BE49-F238E27FC236}">
                <a16:creationId xmlns:a16="http://schemas.microsoft.com/office/drawing/2014/main" id="{F60C7FFA-D196-EC6B-5DED-904A55D77248}"/>
              </a:ext>
            </a:extLst>
          </p:cNvPr>
          <p:cNvPicPr>
            <a:picLocks noChangeAspect="1"/>
          </p:cNvPicPr>
          <p:nvPr/>
        </p:nvPicPr>
        <p:blipFill>
          <a:blip r:embed="rId4"/>
          <a:stretch>
            <a:fillRect/>
          </a:stretch>
        </p:blipFill>
        <p:spPr>
          <a:xfrm>
            <a:off x="7435784" y="2792375"/>
            <a:ext cx="3617209" cy="1722750"/>
          </a:xfrm>
          <a:prstGeom prst="rect">
            <a:avLst/>
          </a:prstGeom>
        </p:spPr>
      </p:pic>
      <p:sp>
        <p:nvSpPr>
          <p:cNvPr id="22" name="正方形/長方形 21">
            <a:extLst>
              <a:ext uri="{FF2B5EF4-FFF2-40B4-BE49-F238E27FC236}">
                <a16:creationId xmlns:a16="http://schemas.microsoft.com/office/drawing/2014/main" id="{31958278-6165-F8AD-1291-F236D2607175}"/>
              </a:ext>
            </a:extLst>
          </p:cNvPr>
          <p:cNvSpPr/>
          <p:nvPr/>
        </p:nvSpPr>
        <p:spPr>
          <a:xfrm>
            <a:off x="3908990" y="3658928"/>
            <a:ext cx="522802" cy="188294"/>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124483D5-F13C-E37B-88FA-F04C8672FB8B}"/>
              </a:ext>
            </a:extLst>
          </p:cNvPr>
          <p:cNvSpPr/>
          <p:nvPr/>
        </p:nvSpPr>
        <p:spPr>
          <a:xfrm>
            <a:off x="4683164" y="4797868"/>
            <a:ext cx="894676" cy="94555"/>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006DFD0F-0F00-FACB-12B1-4D1371EC4E8B}"/>
              </a:ext>
            </a:extLst>
          </p:cNvPr>
          <p:cNvPicPr>
            <a:picLocks noChangeAspect="1"/>
          </p:cNvPicPr>
          <p:nvPr/>
        </p:nvPicPr>
        <p:blipFill>
          <a:blip r:embed="rId5"/>
          <a:stretch>
            <a:fillRect/>
          </a:stretch>
        </p:blipFill>
        <p:spPr>
          <a:xfrm>
            <a:off x="10430409" y="4074944"/>
            <a:ext cx="1383096" cy="1540401"/>
          </a:xfrm>
          <a:prstGeom prst="rect">
            <a:avLst/>
          </a:prstGeom>
        </p:spPr>
      </p:pic>
      <p:sp>
        <p:nvSpPr>
          <p:cNvPr id="9" name="正方形/長方形 8">
            <a:extLst>
              <a:ext uri="{FF2B5EF4-FFF2-40B4-BE49-F238E27FC236}">
                <a16:creationId xmlns:a16="http://schemas.microsoft.com/office/drawing/2014/main" id="{F6691344-1866-4399-E359-B44806AD84BC}"/>
              </a:ext>
            </a:extLst>
          </p:cNvPr>
          <p:cNvSpPr/>
          <p:nvPr/>
        </p:nvSpPr>
        <p:spPr>
          <a:xfrm>
            <a:off x="10652760" y="4797867"/>
            <a:ext cx="830580" cy="817477"/>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4755033A-290F-E9AF-4FE9-743A714CB320}"/>
              </a:ext>
            </a:extLst>
          </p:cNvPr>
          <p:cNvSpPr/>
          <p:nvPr/>
        </p:nvSpPr>
        <p:spPr>
          <a:xfrm>
            <a:off x="7854806" y="3498085"/>
            <a:ext cx="2287413" cy="349138"/>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山形 24">
            <a:extLst>
              <a:ext uri="{FF2B5EF4-FFF2-40B4-BE49-F238E27FC236}">
                <a16:creationId xmlns:a16="http://schemas.microsoft.com/office/drawing/2014/main" id="{BBA413E1-3A5D-D71D-C8A4-B0B2FCDF881E}"/>
              </a:ext>
            </a:extLst>
          </p:cNvPr>
          <p:cNvSpPr/>
          <p:nvPr/>
        </p:nvSpPr>
        <p:spPr>
          <a:xfrm>
            <a:off x="6827537" y="3604906"/>
            <a:ext cx="484632"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9FE68C05-A371-7E33-B174-F2AAA6B5542E}"/>
              </a:ext>
            </a:extLst>
          </p:cNvPr>
          <p:cNvSpPr txBox="1"/>
          <p:nvPr/>
        </p:nvSpPr>
        <p:spPr>
          <a:xfrm>
            <a:off x="6805067" y="4134738"/>
            <a:ext cx="369332" cy="400110"/>
          </a:xfrm>
          <a:prstGeom prst="rect">
            <a:avLst/>
          </a:prstGeom>
          <a:noFill/>
        </p:spPr>
        <p:txBody>
          <a:bodyPr vert="eaVert" wrap="none" rtlCol="0">
            <a:spAutoFit/>
          </a:bodyPr>
          <a:lstStyle/>
          <a:p>
            <a:r>
              <a:rPr kumimoji="1" lang="ja-JP" altLang="en-US" sz="1200" dirty="0"/>
              <a:t>出力</a:t>
            </a:r>
          </a:p>
        </p:txBody>
      </p:sp>
    </p:spTree>
    <p:extLst>
      <p:ext uri="{BB962C8B-B14F-4D97-AF65-F5344CB8AC3E}">
        <p14:creationId xmlns:p14="http://schemas.microsoft.com/office/powerpoint/2010/main" val="20941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C38F-1DCC-4F1F-4F9A-84F6D73F4608}"/>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09B779F5-7E15-8AB2-DDD9-0CA189CFC6A3}"/>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90C57BB2-FB6A-5D52-C297-50CE01308043}"/>
              </a:ext>
            </a:extLst>
          </p:cNvPr>
          <p:cNvGraphicFramePr>
            <a:graphicFrameLocks noGrp="1"/>
          </p:cNvGraphicFramePr>
          <p:nvPr>
            <p:extLst>
              <p:ext uri="{D42A27DB-BD31-4B8C-83A1-F6EECF244321}">
                <p14:modId xmlns:p14="http://schemas.microsoft.com/office/powerpoint/2010/main" val="2868443111"/>
              </p:ext>
            </p:extLst>
          </p:nvPr>
        </p:nvGraphicFramePr>
        <p:xfrm>
          <a:off x="562306" y="946205"/>
          <a:ext cx="11558454" cy="501644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9206">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51723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基準平面</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概要：基準平面を地形に投影しない状態で作成した際、オブジェクトの切土判定が正しく動作しない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詳細：切土判定も正しく動作するように改修しました。</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1"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11" name="テキスト ボックス 10">
            <a:extLst>
              <a:ext uri="{FF2B5EF4-FFF2-40B4-BE49-F238E27FC236}">
                <a16:creationId xmlns:a16="http://schemas.microsoft.com/office/drawing/2014/main" id="{413171AF-0588-D726-BCDB-834F8258EADB}"/>
              </a:ext>
            </a:extLst>
          </p:cNvPr>
          <p:cNvSpPr txBox="1"/>
          <p:nvPr/>
        </p:nvSpPr>
        <p:spPr>
          <a:xfrm>
            <a:off x="3134320" y="2484598"/>
            <a:ext cx="1082348" cy="307777"/>
          </a:xfrm>
          <a:prstGeom prst="rect">
            <a:avLst/>
          </a:prstGeom>
          <a:noFill/>
        </p:spPr>
        <p:txBody>
          <a:bodyPr wrap="none" rtlCol="0">
            <a:spAutoFit/>
          </a:bodyPr>
          <a:lstStyle/>
          <a:p>
            <a:r>
              <a:rPr kumimoji="1" lang="en-US" altLang="ja-JP" sz="1400" dirty="0"/>
              <a:t>【</a:t>
            </a:r>
            <a:r>
              <a:rPr kumimoji="1" lang="ja-JP" altLang="en-US" sz="1400" dirty="0"/>
              <a:t>改修前</a:t>
            </a:r>
            <a:r>
              <a:rPr kumimoji="1" lang="en-US" altLang="ja-JP" sz="1400" dirty="0"/>
              <a:t>】</a:t>
            </a:r>
            <a:endParaRPr kumimoji="1" lang="ja-JP" altLang="en-US" sz="1400" dirty="0"/>
          </a:p>
        </p:txBody>
      </p:sp>
      <p:sp>
        <p:nvSpPr>
          <p:cNvPr id="12" name="テキスト ボックス 11">
            <a:extLst>
              <a:ext uri="{FF2B5EF4-FFF2-40B4-BE49-F238E27FC236}">
                <a16:creationId xmlns:a16="http://schemas.microsoft.com/office/drawing/2014/main" id="{DD55803D-C2C2-35F1-4EDF-9DB0646E831E}"/>
              </a:ext>
            </a:extLst>
          </p:cNvPr>
          <p:cNvSpPr txBox="1"/>
          <p:nvPr/>
        </p:nvSpPr>
        <p:spPr>
          <a:xfrm>
            <a:off x="7542173" y="2429455"/>
            <a:ext cx="1082348" cy="307777"/>
          </a:xfrm>
          <a:prstGeom prst="rect">
            <a:avLst/>
          </a:prstGeom>
          <a:noFill/>
        </p:spPr>
        <p:txBody>
          <a:bodyPr wrap="none" rtlCol="0">
            <a:spAutoFit/>
          </a:bodyPr>
          <a:lstStyle/>
          <a:p>
            <a:r>
              <a:rPr kumimoji="1" lang="en-US" altLang="ja-JP" sz="1400" dirty="0"/>
              <a:t>【</a:t>
            </a:r>
            <a:r>
              <a:rPr kumimoji="1" lang="ja-JP" altLang="en-US" sz="1400" dirty="0"/>
              <a:t>改修後</a:t>
            </a:r>
            <a:r>
              <a:rPr kumimoji="1" lang="en-US" altLang="ja-JP" sz="1400" dirty="0"/>
              <a:t>】</a:t>
            </a:r>
            <a:endParaRPr kumimoji="1" lang="ja-JP" altLang="en-US" sz="1400" dirty="0"/>
          </a:p>
        </p:txBody>
      </p:sp>
      <p:pic>
        <p:nvPicPr>
          <p:cNvPr id="4" name="図 3">
            <a:extLst>
              <a:ext uri="{FF2B5EF4-FFF2-40B4-BE49-F238E27FC236}">
                <a16:creationId xmlns:a16="http://schemas.microsoft.com/office/drawing/2014/main" id="{9DDB610D-63EB-CC10-6618-439088F0331E}"/>
              </a:ext>
            </a:extLst>
          </p:cNvPr>
          <p:cNvPicPr>
            <a:picLocks noChangeAspect="1"/>
          </p:cNvPicPr>
          <p:nvPr/>
        </p:nvPicPr>
        <p:blipFill>
          <a:blip r:embed="rId2"/>
          <a:stretch>
            <a:fillRect/>
          </a:stretch>
        </p:blipFill>
        <p:spPr>
          <a:xfrm>
            <a:off x="3278362" y="2980668"/>
            <a:ext cx="3530640" cy="1662889"/>
          </a:xfrm>
          <a:prstGeom prst="rect">
            <a:avLst/>
          </a:prstGeom>
        </p:spPr>
      </p:pic>
      <p:pic>
        <p:nvPicPr>
          <p:cNvPr id="10" name="図 9">
            <a:extLst>
              <a:ext uri="{FF2B5EF4-FFF2-40B4-BE49-F238E27FC236}">
                <a16:creationId xmlns:a16="http://schemas.microsoft.com/office/drawing/2014/main" id="{37BAFBEC-19A7-0639-54AE-4A3F894A0E08}"/>
              </a:ext>
            </a:extLst>
          </p:cNvPr>
          <p:cNvPicPr>
            <a:picLocks noChangeAspect="1"/>
          </p:cNvPicPr>
          <p:nvPr/>
        </p:nvPicPr>
        <p:blipFill>
          <a:blip r:embed="rId3"/>
          <a:stretch>
            <a:fillRect/>
          </a:stretch>
        </p:blipFill>
        <p:spPr>
          <a:xfrm>
            <a:off x="7339841" y="2940432"/>
            <a:ext cx="4546582" cy="2121580"/>
          </a:xfrm>
          <a:prstGeom prst="rect">
            <a:avLst/>
          </a:prstGeom>
        </p:spPr>
      </p:pic>
      <p:sp>
        <p:nvSpPr>
          <p:cNvPr id="13" name="正方形/長方形 12">
            <a:extLst>
              <a:ext uri="{FF2B5EF4-FFF2-40B4-BE49-F238E27FC236}">
                <a16:creationId xmlns:a16="http://schemas.microsoft.com/office/drawing/2014/main" id="{2A3D308E-7301-3D9B-03D7-1FF5ECA48E45}"/>
              </a:ext>
            </a:extLst>
          </p:cNvPr>
          <p:cNvSpPr/>
          <p:nvPr/>
        </p:nvSpPr>
        <p:spPr>
          <a:xfrm>
            <a:off x="4928531" y="3347913"/>
            <a:ext cx="1187594" cy="463532"/>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66F5D09-CD0D-E46D-A92A-B2431C6116EB}"/>
              </a:ext>
            </a:extLst>
          </p:cNvPr>
          <p:cNvSpPr/>
          <p:nvPr/>
        </p:nvSpPr>
        <p:spPr>
          <a:xfrm>
            <a:off x="9613133" y="3623819"/>
            <a:ext cx="1187594" cy="463532"/>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線 14">
            <a:extLst>
              <a:ext uri="{FF2B5EF4-FFF2-40B4-BE49-F238E27FC236}">
                <a16:creationId xmlns:a16="http://schemas.microsoft.com/office/drawing/2014/main" id="{3B9F56CA-38F6-BD98-3760-3EF72F9624EE}"/>
              </a:ext>
            </a:extLst>
          </p:cNvPr>
          <p:cNvSpPr/>
          <p:nvPr/>
        </p:nvSpPr>
        <p:spPr>
          <a:xfrm>
            <a:off x="6096000" y="5100309"/>
            <a:ext cx="2521144" cy="676579"/>
          </a:xfrm>
          <a:prstGeom prst="borderCallout1">
            <a:avLst>
              <a:gd name="adj1" fmla="val -568"/>
              <a:gd name="adj2" fmla="val 50172"/>
              <a:gd name="adj3" fmla="val -50742"/>
              <a:gd name="adj4" fmla="val 77808"/>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切土判定を正しく行い、法面が生成される</a:t>
            </a:r>
          </a:p>
        </p:txBody>
      </p:sp>
    </p:spTree>
    <p:extLst>
      <p:ext uri="{BB962C8B-B14F-4D97-AF65-F5344CB8AC3E}">
        <p14:creationId xmlns:p14="http://schemas.microsoft.com/office/powerpoint/2010/main" val="109851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54801</TotalTime>
  <Words>515</Words>
  <Application>Microsoft Office PowerPoint</Application>
  <PresentationFormat>ワイド画面</PresentationFormat>
  <Paragraphs>79</Paragraphs>
  <Slides>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7</vt:i4>
      </vt:variant>
    </vt:vector>
  </HeadingPairs>
  <TitlesOfParts>
    <vt:vector size="18"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Ishii, Kazuhito / 石井　一仁</cp:lastModifiedBy>
  <cp:revision>316</cp:revision>
  <dcterms:created xsi:type="dcterms:W3CDTF">2021-03-26T09:54:52Z</dcterms:created>
  <dcterms:modified xsi:type="dcterms:W3CDTF">2025-07-23T00:59:44Z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