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2" r:id="rId4"/>
    <p:sldMasterId id="2147483674" r:id="rId5"/>
    <p:sldMasterId id="2147483676" r:id="rId6"/>
    <p:sldMasterId id="2147483678" r:id="rId7"/>
  </p:sldMasterIdLst>
  <p:sldIdLst>
    <p:sldId id="303" r:id="rId8"/>
    <p:sldId id="305" r:id="rId9"/>
    <p:sldId id="2146847946" r:id="rId10"/>
    <p:sldId id="2146847949" r:id="rId11"/>
    <p:sldId id="2146847950" r:id="rId12"/>
    <p:sldId id="2146847947" r:id="rId13"/>
    <p:sldId id="30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guchi, Takamasa / 野口　剛正" initials="NT/野" lastIdx="7" clrIdx="0">
    <p:extLst>
      <p:ext uri="{19B8F6BF-5375-455C-9EA6-DF929625EA0E}">
        <p15:presenceInfo xmlns:p15="http://schemas.microsoft.com/office/powerpoint/2012/main" userId="S::takamasa_noguchi@earthbrain.com::ceafb38f-d8e3-4660-ae65-2864b01995d3" providerId="AD"/>
      </p:ext>
    </p:extLst>
  </p:cmAuthor>
  <p:cmAuthor id="2" name="Noguchi, Takamasa / 野口　剛正" initials="NT/野 [2]" lastIdx="2" clrIdx="1">
    <p:extLst>
      <p:ext uri="{19B8F6BF-5375-455C-9EA6-DF929625EA0E}">
        <p15:presenceInfo xmlns:p15="http://schemas.microsoft.com/office/powerpoint/2012/main" userId="Noguchi, Takamasa / 野口　剛正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3110C"/>
    <a:srgbClr val="000000"/>
    <a:srgbClr val="E7E7E7"/>
    <a:srgbClr val="FF00FF"/>
    <a:srgbClr val="FFFF00"/>
    <a:srgbClr val="107C41"/>
    <a:srgbClr val="4472C4"/>
    <a:srgbClr val="0000DA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A9770B-842E-410A-AB4F-76D8798A53E7}" v="41" dt="2025-06-13T07:19:24.1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中間スタイル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スタイル (濃色)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2" autoAdjust="0"/>
    <p:restoredTop sz="95842" autoAdjust="0"/>
  </p:normalViewPr>
  <p:slideViewPr>
    <p:cSldViewPr snapToGrid="0">
      <p:cViewPr varScale="1">
        <p:scale>
          <a:sx n="96" d="100"/>
          <a:sy n="96" d="100"/>
        </p:scale>
        <p:origin x="326" y="77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himoto, Chie / 橋本　知依" userId="d974ff01-1f92-419a-ba7c-6fd3fb8463af" providerId="ADAL" clId="{E42CF273-9436-4AAD-B377-7F3DE749223D}"/>
    <pc:docChg chg="undo redo custSel addSld delSld modSld sldOrd">
      <pc:chgData name="Hashimoto, Chie / 橋本　知依" userId="d974ff01-1f92-419a-ba7c-6fd3fb8463af" providerId="ADAL" clId="{E42CF273-9436-4AAD-B377-7F3DE749223D}" dt="2024-04-03T06:23:24.731" v="3469" actId="20577"/>
      <pc:docMkLst>
        <pc:docMk/>
      </pc:docMkLst>
      <pc:sldChg chg="delSp del mod">
        <pc:chgData name="Hashimoto, Chie / 橋本　知依" userId="d974ff01-1f92-419a-ba7c-6fd3fb8463af" providerId="ADAL" clId="{E42CF273-9436-4AAD-B377-7F3DE749223D}" dt="2024-03-31T23:00:40.526" v="708" actId="47"/>
        <pc:sldMkLst>
          <pc:docMk/>
          <pc:sldMk cId="546968355" sldId="339"/>
        </pc:sldMkLst>
      </pc:sldChg>
      <pc:sldChg chg="addSp delSp modSp mod">
        <pc:chgData name="Hashimoto, Chie / 橋本　知依" userId="d974ff01-1f92-419a-ba7c-6fd3fb8463af" providerId="ADAL" clId="{E42CF273-9436-4AAD-B377-7F3DE749223D}" dt="2024-04-03T06:23:17.893" v="3465" actId="20577"/>
        <pc:sldMkLst>
          <pc:docMk/>
          <pc:sldMk cId="736235912" sldId="342"/>
        </pc:sldMkLst>
      </pc:sldChg>
      <pc:sldChg chg="addSp modSp mod">
        <pc:chgData name="Hashimoto, Chie / 橋本　知依" userId="d974ff01-1f92-419a-ba7c-6fd3fb8463af" providerId="ADAL" clId="{E42CF273-9436-4AAD-B377-7F3DE749223D}" dt="2024-04-03T06:23:24.731" v="3469" actId="20577"/>
        <pc:sldMkLst>
          <pc:docMk/>
          <pc:sldMk cId="2738866523" sldId="343"/>
        </pc:sldMkLst>
      </pc:sldChg>
      <pc:sldChg chg="addSp delSp modSp mod ord">
        <pc:chgData name="Hashimoto, Chie / 橋本　知依" userId="d974ff01-1f92-419a-ba7c-6fd3fb8463af" providerId="ADAL" clId="{E42CF273-9436-4AAD-B377-7F3DE749223D}" dt="2024-04-03T06:23:16.870" v="3464" actId="20577"/>
        <pc:sldMkLst>
          <pc:docMk/>
          <pc:sldMk cId="2695599913" sldId="344"/>
        </pc:sldMkLst>
      </pc:sldChg>
      <pc:sldChg chg="del">
        <pc:chgData name="Hashimoto, Chie / 橋本　知依" userId="d974ff01-1f92-419a-ba7c-6fd3fb8463af" providerId="ADAL" clId="{E42CF273-9436-4AAD-B377-7F3DE749223D}" dt="2024-03-31T23:00:41.324" v="709" actId="47"/>
        <pc:sldMkLst>
          <pc:docMk/>
          <pc:sldMk cId="806417133" sldId="345"/>
        </pc:sldMkLst>
      </pc:sldChg>
      <pc:sldChg chg="addSp delSp modSp add mod">
        <pc:chgData name="Hashimoto, Chie / 橋本　知依" userId="d974ff01-1f92-419a-ba7c-6fd3fb8463af" providerId="ADAL" clId="{E42CF273-9436-4AAD-B377-7F3DE749223D}" dt="2024-04-03T06:23:20.392" v="3467" actId="20577"/>
        <pc:sldMkLst>
          <pc:docMk/>
          <pc:sldMk cId="4019641770" sldId="345"/>
        </pc:sldMkLst>
      </pc:sldChg>
      <pc:sldChg chg="addSp delSp modSp add mod">
        <pc:chgData name="Hashimoto, Chie / 橋本　知依" userId="d974ff01-1f92-419a-ba7c-6fd3fb8463af" providerId="ADAL" clId="{E42CF273-9436-4AAD-B377-7F3DE749223D}" dt="2024-04-03T06:23:14.714" v="3462" actId="20577"/>
        <pc:sldMkLst>
          <pc:docMk/>
          <pc:sldMk cId="338435638" sldId="346"/>
        </pc:sldMkLst>
      </pc:sldChg>
      <pc:sldChg chg="addSp delSp modSp add mod">
        <pc:chgData name="Hashimoto, Chie / 橋本　知依" userId="d974ff01-1f92-419a-ba7c-6fd3fb8463af" providerId="ADAL" clId="{E42CF273-9436-4AAD-B377-7F3DE749223D}" dt="2024-04-03T06:23:15.805" v="3463" actId="20577"/>
        <pc:sldMkLst>
          <pc:docMk/>
          <pc:sldMk cId="3615076647" sldId="347"/>
        </pc:sldMkLst>
      </pc:sldChg>
      <pc:sldChg chg="add del">
        <pc:chgData name="Hashimoto, Chie / 橋本　知依" userId="d974ff01-1f92-419a-ba7c-6fd3fb8463af" providerId="ADAL" clId="{E42CF273-9436-4AAD-B377-7F3DE749223D}" dt="2024-04-03T06:22:53.824" v="3459" actId="47"/>
        <pc:sldMkLst>
          <pc:docMk/>
          <pc:sldMk cId="865321650" sldId="348"/>
        </pc:sldMkLst>
      </pc:sldChg>
    </pc:docChg>
  </pc:docChgLst>
  <pc:docChgLst>
    <pc:chgData name="Hashimoto, Chie / 橋本　知依" userId="d974ff01-1f92-419a-ba7c-6fd3fb8463af" providerId="ADAL" clId="{88A9770B-842E-410A-AB4F-76D8798A53E7}"/>
    <pc:docChg chg="undo custSel addSld delSld modSld sldOrd">
      <pc:chgData name="Hashimoto, Chie / 橋本　知依" userId="d974ff01-1f92-419a-ba7c-6fd3fb8463af" providerId="ADAL" clId="{88A9770B-842E-410A-AB4F-76D8798A53E7}" dt="2025-06-13T07:19:24.755" v="2468" actId="20577"/>
      <pc:docMkLst>
        <pc:docMk/>
      </pc:docMkLst>
      <pc:sldChg chg="modSp mod">
        <pc:chgData name="Hashimoto, Chie / 橋本　知依" userId="d974ff01-1f92-419a-ba7c-6fd3fb8463af" providerId="ADAL" clId="{88A9770B-842E-410A-AB4F-76D8798A53E7}" dt="2025-06-13T05:02:17.406" v="9" actId="20577"/>
        <pc:sldMkLst>
          <pc:docMk/>
          <pc:sldMk cId="3840699567" sldId="303"/>
        </pc:sldMkLst>
        <pc:spChg chg="mod">
          <ac:chgData name="Hashimoto, Chie / 橋本　知依" userId="d974ff01-1f92-419a-ba7c-6fd3fb8463af" providerId="ADAL" clId="{88A9770B-842E-410A-AB4F-76D8798A53E7}" dt="2025-06-13T05:02:17.406" v="9" actId="20577"/>
          <ac:spMkLst>
            <pc:docMk/>
            <pc:sldMk cId="3840699567" sldId="303"/>
            <ac:spMk id="3" creationId="{530A82E1-8E0D-434A-9DF4-7C2ABD1A07A1}"/>
          </ac:spMkLst>
        </pc:spChg>
      </pc:sldChg>
      <pc:sldChg chg="modSp mod">
        <pc:chgData name="Hashimoto, Chie / 橋本　知依" userId="d974ff01-1f92-419a-ba7c-6fd3fb8463af" providerId="ADAL" clId="{88A9770B-842E-410A-AB4F-76D8798A53E7}" dt="2025-06-13T07:19:24.755" v="2468" actId="20577"/>
        <pc:sldMkLst>
          <pc:docMk/>
          <pc:sldMk cId="509033882" sldId="305"/>
        </pc:sldMkLst>
        <pc:spChg chg="mod">
          <ac:chgData name="Hashimoto, Chie / 橋本　知依" userId="d974ff01-1f92-419a-ba7c-6fd3fb8463af" providerId="ADAL" clId="{88A9770B-842E-410A-AB4F-76D8798A53E7}" dt="2025-06-13T05:02:25.682" v="20" actId="20577"/>
          <ac:spMkLst>
            <pc:docMk/>
            <pc:sldMk cId="509033882" sldId="305"/>
            <ac:spMk id="6" creationId="{531B4B9D-12EA-4BC5-4859-8E23CDDB1A22}"/>
          </ac:spMkLst>
        </pc:spChg>
        <pc:graphicFrameChg chg="mod modGraphic">
          <ac:chgData name="Hashimoto, Chie / 橋本　知依" userId="d974ff01-1f92-419a-ba7c-6fd3fb8463af" providerId="ADAL" clId="{88A9770B-842E-410A-AB4F-76D8798A53E7}" dt="2025-06-13T07:19:24.755" v="2468" actId="20577"/>
          <ac:graphicFrameMkLst>
            <pc:docMk/>
            <pc:sldMk cId="509033882" sldId="305"/>
            <ac:graphicFrameMk id="7" creationId="{3774537A-4E85-129E-D5F4-4CBB93CF43D9}"/>
          </ac:graphicFrameMkLst>
        </pc:graphicFrameChg>
      </pc:sldChg>
      <pc:sldChg chg="addSp delSp modSp mod">
        <pc:chgData name="Hashimoto, Chie / 橋本　知依" userId="d974ff01-1f92-419a-ba7c-6fd3fb8463af" providerId="ADAL" clId="{88A9770B-842E-410A-AB4F-76D8798A53E7}" dt="2025-06-13T06:37:01.446" v="1147" actId="1076"/>
        <pc:sldMkLst>
          <pc:docMk/>
          <pc:sldMk cId="2391100734" sldId="2146847946"/>
        </pc:sldMkLst>
        <pc:spChg chg="add del mod">
          <ac:chgData name="Hashimoto, Chie / 橋本　知依" userId="d974ff01-1f92-419a-ba7c-6fd3fb8463af" providerId="ADAL" clId="{88A9770B-842E-410A-AB4F-76D8798A53E7}" dt="2025-06-13T06:12:24.786" v="385" actId="478"/>
          <ac:spMkLst>
            <pc:docMk/>
            <pc:sldMk cId="2391100734" sldId="2146847946"/>
            <ac:spMk id="2" creationId="{B90EB01B-E528-9455-02DB-7BAD5372D4CC}"/>
          </ac:spMkLst>
        </pc:spChg>
        <pc:spChg chg="add del mod">
          <ac:chgData name="Hashimoto, Chie / 橋本　知依" userId="d974ff01-1f92-419a-ba7c-6fd3fb8463af" providerId="ADAL" clId="{88A9770B-842E-410A-AB4F-76D8798A53E7}" dt="2025-06-13T06:12:24.786" v="385" actId="478"/>
          <ac:spMkLst>
            <pc:docMk/>
            <pc:sldMk cId="2391100734" sldId="2146847946"/>
            <ac:spMk id="4" creationId="{BCDD6D8F-0B83-A9B6-FD31-87B90B9BDA2D}"/>
          </ac:spMkLst>
        </pc:spChg>
        <pc:spChg chg="add mod">
          <ac:chgData name="Hashimoto, Chie / 橋本　知依" userId="d974ff01-1f92-419a-ba7c-6fd3fb8463af" providerId="ADAL" clId="{88A9770B-842E-410A-AB4F-76D8798A53E7}" dt="2025-06-13T06:13:52.978" v="420" actId="404"/>
          <ac:spMkLst>
            <pc:docMk/>
            <pc:sldMk cId="2391100734" sldId="2146847946"/>
            <ac:spMk id="16" creationId="{B4726FC4-6B36-294C-537B-421CE3EF9A40}"/>
          </ac:spMkLst>
        </pc:spChg>
        <pc:spChg chg="add mod">
          <ac:chgData name="Hashimoto, Chie / 橋本　知依" userId="d974ff01-1f92-419a-ba7c-6fd3fb8463af" providerId="ADAL" clId="{88A9770B-842E-410A-AB4F-76D8798A53E7}" dt="2025-06-13T06:16:33.888" v="558" actId="1076"/>
          <ac:spMkLst>
            <pc:docMk/>
            <pc:sldMk cId="2391100734" sldId="2146847946"/>
            <ac:spMk id="17" creationId="{A1228ACC-CA0A-E5DE-5BBC-CA44C836A558}"/>
          </ac:spMkLst>
        </pc:spChg>
        <pc:spChg chg="del">
          <ac:chgData name="Hashimoto, Chie / 橋本　知依" userId="d974ff01-1f92-419a-ba7c-6fd3fb8463af" providerId="ADAL" clId="{88A9770B-842E-410A-AB4F-76D8798A53E7}" dt="2025-06-13T06:04:01.919" v="29" actId="478"/>
          <ac:spMkLst>
            <pc:docMk/>
            <pc:sldMk cId="2391100734" sldId="2146847946"/>
            <ac:spMk id="18" creationId="{9D57A830-0458-EF28-EB0C-2BC9BC6B0192}"/>
          </ac:spMkLst>
        </pc:spChg>
        <pc:spChg chg="add mod">
          <ac:chgData name="Hashimoto, Chie / 橋本　知依" userId="d974ff01-1f92-419a-ba7c-6fd3fb8463af" providerId="ADAL" clId="{88A9770B-842E-410A-AB4F-76D8798A53E7}" dt="2025-06-13T06:16:33.888" v="558" actId="1076"/>
          <ac:spMkLst>
            <pc:docMk/>
            <pc:sldMk cId="2391100734" sldId="2146847946"/>
            <ac:spMk id="19" creationId="{C9B8717F-DD68-4108-08EC-C13AEED92A6F}"/>
          </ac:spMkLst>
        </pc:spChg>
        <pc:spChg chg="add mod">
          <ac:chgData name="Hashimoto, Chie / 橋本　知依" userId="d974ff01-1f92-419a-ba7c-6fd3fb8463af" providerId="ADAL" clId="{88A9770B-842E-410A-AB4F-76D8798A53E7}" dt="2025-06-13T06:16:33.888" v="558" actId="1076"/>
          <ac:spMkLst>
            <pc:docMk/>
            <pc:sldMk cId="2391100734" sldId="2146847946"/>
            <ac:spMk id="20" creationId="{5FBDEB4E-FA46-57C7-9888-1F52EFDDCA32}"/>
          </ac:spMkLst>
        </pc:spChg>
        <pc:spChg chg="add mod">
          <ac:chgData name="Hashimoto, Chie / 橋本　知依" userId="d974ff01-1f92-419a-ba7c-6fd3fb8463af" providerId="ADAL" clId="{88A9770B-842E-410A-AB4F-76D8798A53E7}" dt="2025-06-13T06:17:44.636" v="583" actId="1076"/>
          <ac:spMkLst>
            <pc:docMk/>
            <pc:sldMk cId="2391100734" sldId="2146847946"/>
            <ac:spMk id="21" creationId="{BC435AD1-13CF-B867-BC6B-B745B0BF99A6}"/>
          </ac:spMkLst>
        </pc:spChg>
        <pc:spChg chg="add del mod">
          <ac:chgData name="Hashimoto, Chie / 橋本　知依" userId="d974ff01-1f92-419a-ba7c-6fd3fb8463af" providerId="ADAL" clId="{88A9770B-842E-410A-AB4F-76D8798A53E7}" dt="2025-06-13T06:15:52.501" v="469" actId="478"/>
          <ac:spMkLst>
            <pc:docMk/>
            <pc:sldMk cId="2391100734" sldId="2146847946"/>
            <ac:spMk id="22" creationId="{05E635B9-7EFE-CBBA-FAA4-1EBC99C0DB70}"/>
          </ac:spMkLst>
        </pc:spChg>
        <pc:spChg chg="add mod">
          <ac:chgData name="Hashimoto, Chie / 橋本　知依" userId="d974ff01-1f92-419a-ba7c-6fd3fb8463af" providerId="ADAL" clId="{88A9770B-842E-410A-AB4F-76D8798A53E7}" dt="2025-06-13T06:16:27.356" v="556" actId="14100"/>
          <ac:spMkLst>
            <pc:docMk/>
            <pc:sldMk cId="2391100734" sldId="2146847946"/>
            <ac:spMk id="23" creationId="{A72FE9B2-8F1D-86B6-77C1-A94FE5071168}"/>
          </ac:spMkLst>
        </pc:spChg>
        <pc:spChg chg="add mod">
          <ac:chgData name="Hashimoto, Chie / 橋本　知依" userId="d974ff01-1f92-419a-ba7c-6fd3fb8463af" providerId="ADAL" clId="{88A9770B-842E-410A-AB4F-76D8798A53E7}" dt="2025-06-13T06:16:48.281" v="561" actId="1076"/>
          <ac:spMkLst>
            <pc:docMk/>
            <pc:sldMk cId="2391100734" sldId="2146847946"/>
            <ac:spMk id="24" creationId="{FFBC4C04-C07D-686B-AB24-2DBAA635F864}"/>
          </ac:spMkLst>
        </pc:spChg>
        <pc:spChg chg="add mod">
          <ac:chgData name="Hashimoto, Chie / 橋本　知依" userId="d974ff01-1f92-419a-ba7c-6fd3fb8463af" providerId="ADAL" clId="{88A9770B-842E-410A-AB4F-76D8798A53E7}" dt="2025-06-13T06:21:47.294" v="813" actId="20577"/>
          <ac:spMkLst>
            <pc:docMk/>
            <pc:sldMk cId="2391100734" sldId="2146847946"/>
            <ac:spMk id="25" creationId="{432B6617-D29B-9411-419C-1E8C1711B225}"/>
          </ac:spMkLst>
        </pc:spChg>
        <pc:spChg chg="add mod">
          <ac:chgData name="Hashimoto, Chie / 橋本　知依" userId="d974ff01-1f92-419a-ba7c-6fd3fb8463af" providerId="ADAL" clId="{88A9770B-842E-410A-AB4F-76D8798A53E7}" dt="2025-06-13T06:18:09.340" v="651" actId="20577"/>
          <ac:spMkLst>
            <pc:docMk/>
            <pc:sldMk cId="2391100734" sldId="2146847946"/>
            <ac:spMk id="26" creationId="{EB954CA0-5AE2-F560-DE88-4E4F8AD61F2C}"/>
          </ac:spMkLst>
        </pc:spChg>
        <pc:spChg chg="del">
          <ac:chgData name="Hashimoto, Chie / 橋本　知依" userId="d974ff01-1f92-419a-ba7c-6fd3fb8463af" providerId="ADAL" clId="{88A9770B-842E-410A-AB4F-76D8798A53E7}" dt="2025-06-13T06:03:58.716" v="25" actId="478"/>
          <ac:spMkLst>
            <pc:docMk/>
            <pc:sldMk cId="2391100734" sldId="2146847946"/>
            <ac:spMk id="27" creationId="{8D6D311D-01E5-B9AD-56C3-29A0D18E8323}"/>
          </ac:spMkLst>
        </pc:spChg>
        <pc:spChg chg="del">
          <ac:chgData name="Hashimoto, Chie / 橋本　知依" userId="d974ff01-1f92-419a-ba7c-6fd3fb8463af" providerId="ADAL" clId="{88A9770B-842E-410A-AB4F-76D8798A53E7}" dt="2025-06-13T06:03:57.253" v="23" actId="478"/>
          <ac:spMkLst>
            <pc:docMk/>
            <pc:sldMk cId="2391100734" sldId="2146847946"/>
            <ac:spMk id="28" creationId="{81C72343-D5B7-C3DE-F456-AEC2D6A4BC58}"/>
          </ac:spMkLst>
        </pc:spChg>
        <pc:graphicFrameChg chg="mod modGraphic">
          <ac:chgData name="Hashimoto, Chie / 橋本　知依" userId="d974ff01-1f92-419a-ba7c-6fd3fb8463af" providerId="ADAL" clId="{88A9770B-842E-410A-AB4F-76D8798A53E7}" dt="2025-06-13T06:21:36.122" v="799" actId="20577"/>
          <ac:graphicFrameMkLst>
            <pc:docMk/>
            <pc:sldMk cId="2391100734" sldId="2146847946"/>
            <ac:graphicFrameMk id="8" creationId="{ECC55799-8A40-73C3-A7AA-067A8F7ED691}"/>
          </ac:graphicFrameMkLst>
        </pc:graphicFrameChg>
        <pc:picChg chg="del">
          <ac:chgData name="Hashimoto, Chie / 橋本　知依" userId="d974ff01-1f92-419a-ba7c-6fd3fb8463af" providerId="ADAL" clId="{88A9770B-842E-410A-AB4F-76D8798A53E7}" dt="2025-06-13T06:03:56.264" v="22" actId="478"/>
          <ac:picMkLst>
            <pc:docMk/>
            <pc:sldMk cId="2391100734" sldId="2146847946"/>
            <ac:picMk id="3" creationId="{C7C8C04A-D3E0-F5AC-2BD8-57D58E2B6456}"/>
          </ac:picMkLst>
        </pc:picChg>
        <pc:picChg chg="add mod">
          <ac:chgData name="Hashimoto, Chie / 橋本　知依" userId="d974ff01-1f92-419a-ba7c-6fd3fb8463af" providerId="ADAL" clId="{88A9770B-842E-410A-AB4F-76D8798A53E7}" dt="2025-06-13T06:16:33.888" v="558" actId="1076"/>
          <ac:picMkLst>
            <pc:docMk/>
            <pc:sldMk cId="2391100734" sldId="2146847946"/>
            <ac:picMk id="7" creationId="{42D27752-3F96-7D6D-66AD-3216B6330941}"/>
          </ac:picMkLst>
        </pc:picChg>
        <pc:picChg chg="del">
          <ac:chgData name="Hashimoto, Chie / 橋本　知依" userId="d974ff01-1f92-419a-ba7c-6fd3fb8463af" providerId="ADAL" clId="{88A9770B-842E-410A-AB4F-76D8798A53E7}" dt="2025-06-13T06:04:00.324" v="28" actId="478"/>
          <ac:picMkLst>
            <pc:docMk/>
            <pc:sldMk cId="2391100734" sldId="2146847946"/>
            <ac:picMk id="10" creationId="{8129B6A5-6FEC-67A0-CD19-3FCD3D448522}"/>
          </ac:picMkLst>
        </pc:picChg>
        <pc:picChg chg="del">
          <ac:chgData name="Hashimoto, Chie / 橋本　知依" userId="d974ff01-1f92-419a-ba7c-6fd3fb8463af" providerId="ADAL" clId="{88A9770B-842E-410A-AB4F-76D8798A53E7}" dt="2025-06-13T06:03:59.757" v="27" actId="478"/>
          <ac:picMkLst>
            <pc:docMk/>
            <pc:sldMk cId="2391100734" sldId="2146847946"/>
            <ac:picMk id="11" creationId="{0C0F944F-7867-9A87-0A76-9C1E2F7C8FA4}"/>
          </ac:picMkLst>
        </pc:picChg>
        <pc:picChg chg="add del mod modCrop">
          <ac:chgData name="Hashimoto, Chie / 橋本　知依" userId="d974ff01-1f92-419a-ba7c-6fd3fb8463af" providerId="ADAL" clId="{88A9770B-842E-410A-AB4F-76D8798A53E7}" dt="2025-06-13T06:12:14.821" v="378" actId="478"/>
          <ac:picMkLst>
            <pc:docMk/>
            <pc:sldMk cId="2391100734" sldId="2146847946"/>
            <ac:picMk id="12" creationId="{65929CEF-53C9-BE23-8713-106D0C041BC8}"/>
          </ac:picMkLst>
        </pc:picChg>
        <pc:picChg chg="add mod">
          <ac:chgData name="Hashimoto, Chie / 橋本　知依" userId="d974ff01-1f92-419a-ba7c-6fd3fb8463af" providerId="ADAL" clId="{88A9770B-842E-410A-AB4F-76D8798A53E7}" dt="2025-06-13T06:37:01.446" v="1147" actId="1076"/>
          <ac:picMkLst>
            <pc:docMk/>
            <pc:sldMk cId="2391100734" sldId="2146847946"/>
            <ac:picMk id="15" creationId="{61DD772E-5BF0-7D24-E9CD-1B51D16F8D04}"/>
          </ac:picMkLst>
        </pc:picChg>
        <pc:cxnChg chg="del mod">
          <ac:chgData name="Hashimoto, Chie / 橋本　知依" userId="d974ff01-1f92-419a-ba7c-6fd3fb8463af" providerId="ADAL" clId="{88A9770B-842E-410A-AB4F-76D8798A53E7}" dt="2025-06-13T06:03:59.464" v="26" actId="478"/>
          <ac:cxnSpMkLst>
            <pc:docMk/>
            <pc:sldMk cId="2391100734" sldId="2146847946"/>
            <ac:cxnSpMk id="13" creationId="{CCBECEC9-3AB5-EF7A-B66D-E541C3D9DEB0}"/>
          </ac:cxnSpMkLst>
        </pc:cxnChg>
        <pc:cxnChg chg="del mod">
          <ac:chgData name="Hashimoto, Chie / 橋本　知依" userId="d974ff01-1f92-419a-ba7c-6fd3fb8463af" providerId="ADAL" clId="{88A9770B-842E-410A-AB4F-76D8798A53E7}" dt="2025-06-13T06:03:57.891" v="24" actId="478"/>
          <ac:cxnSpMkLst>
            <pc:docMk/>
            <pc:sldMk cId="2391100734" sldId="2146847946"/>
            <ac:cxnSpMk id="30" creationId="{84C99B71-C34D-3E22-160A-A70D134CDCC5}"/>
          </ac:cxnSpMkLst>
        </pc:cxnChg>
      </pc:sldChg>
      <pc:sldChg chg="addSp delSp modSp mod">
        <pc:chgData name="Hashimoto, Chie / 橋本　知依" userId="d974ff01-1f92-419a-ba7c-6fd3fb8463af" providerId="ADAL" clId="{88A9770B-842E-410A-AB4F-76D8798A53E7}" dt="2025-06-13T06:40:54.731" v="1267" actId="14734"/>
        <pc:sldMkLst>
          <pc:docMk/>
          <pc:sldMk cId="2230671646" sldId="2146847947"/>
        </pc:sldMkLst>
        <pc:spChg chg="add del mod">
          <ac:chgData name="Hashimoto, Chie / 橋本　知依" userId="d974ff01-1f92-419a-ba7c-6fd3fb8463af" providerId="ADAL" clId="{88A9770B-842E-410A-AB4F-76D8798A53E7}" dt="2025-06-13T06:33:37.522" v="1038"/>
          <ac:spMkLst>
            <pc:docMk/>
            <pc:sldMk cId="2230671646" sldId="2146847947"/>
            <ac:spMk id="12" creationId="{98D8650A-2744-3BF3-5CF1-218072DDA883}"/>
          </ac:spMkLst>
        </pc:spChg>
        <pc:spChg chg="add mod">
          <ac:chgData name="Hashimoto, Chie / 橋本　知依" userId="d974ff01-1f92-419a-ba7c-6fd3fb8463af" providerId="ADAL" clId="{88A9770B-842E-410A-AB4F-76D8798A53E7}" dt="2025-06-13T06:34:01.173" v="1064" actId="404"/>
          <ac:spMkLst>
            <pc:docMk/>
            <pc:sldMk cId="2230671646" sldId="2146847947"/>
            <ac:spMk id="13" creationId="{D7CE2527-EE82-A2A3-D8DC-9BBBEE9EFF3B}"/>
          </ac:spMkLst>
        </pc:spChg>
        <pc:spChg chg="add mod">
          <ac:chgData name="Hashimoto, Chie / 橋本　知依" userId="d974ff01-1f92-419a-ba7c-6fd3fb8463af" providerId="ADAL" clId="{88A9770B-842E-410A-AB4F-76D8798A53E7}" dt="2025-06-13T06:39:23.544" v="1240" actId="1076"/>
          <ac:spMkLst>
            <pc:docMk/>
            <pc:sldMk cId="2230671646" sldId="2146847947"/>
            <ac:spMk id="14" creationId="{E70386F4-EA70-4707-BABF-6B6385B892E3}"/>
          </ac:spMkLst>
        </pc:spChg>
        <pc:spChg chg="add mod">
          <ac:chgData name="Hashimoto, Chie / 橋本　知依" userId="d974ff01-1f92-419a-ba7c-6fd3fb8463af" providerId="ADAL" clId="{88A9770B-842E-410A-AB4F-76D8798A53E7}" dt="2025-06-13T06:37:06.488" v="1150" actId="14100"/>
          <ac:spMkLst>
            <pc:docMk/>
            <pc:sldMk cId="2230671646" sldId="2146847947"/>
            <ac:spMk id="15" creationId="{2ADE936C-9F0A-9054-B77F-2E45E68CEBD5}"/>
          </ac:spMkLst>
        </pc:spChg>
        <pc:spChg chg="add mod">
          <ac:chgData name="Hashimoto, Chie / 橋本　知依" userId="d974ff01-1f92-419a-ba7c-6fd3fb8463af" providerId="ADAL" clId="{88A9770B-842E-410A-AB4F-76D8798A53E7}" dt="2025-06-13T06:37:09.499" v="1152" actId="1076"/>
          <ac:spMkLst>
            <pc:docMk/>
            <pc:sldMk cId="2230671646" sldId="2146847947"/>
            <ac:spMk id="16" creationId="{FE85E142-1892-B930-CC61-BDF25C561D0E}"/>
          </ac:spMkLst>
        </pc:spChg>
        <pc:graphicFrameChg chg="modGraphic">
          <ac:chgData name="Hashimoto, Chie / 橋本　知依" userId="d974ff01-1f92-419a-ba7c-6fd3fb8463af" providerId="ADAL" clId="{88A9770B-842E-410A-AB4F-76D8798A53E7}" dt="2025-06-13T06:40:54.731" v="1267" actId="14734"/>
          <ac:graphicFrameMkLst>
            <pc:docMk/>
            <pc:sldMk cId="2230671646" sldId="2146847947"/>
            <ac:graphicFrameMk id="8" creationId="{D27947EB-4999-D820-9417-1B8713F561F2}"/>
          </ac:graphicFrameMkLst>
        </pc:graphicFrameChg>
        <pc:picChg chg="add mod modCrop">
          <ac:chgData name="Hashimoto, Chie / 橋本　知依" userId="d974ff01-1f92-419a-ba7c-6fd3fb8463af" providerId="ADAL" clId="{88A9770B-842E-410A-AB4F-76D8798A53E7}" dt="2025-06-13T06:36:27.016" v="1144" actId="1076"/>
          <ac:picMkLst>
            <pc:docMk/>
            <pc:sldMk cId="2230671646" sldId="2146847947"/>
            <ac:picMk id="3" creationId="{B4C74135-C0CE-8B53-B5AE-DCC8B58F3B68}"/>
          </ac:picMkLst>
        </pc:picChg>
        <pc:picChg chg="add del mod">
          <ac:chgData name="Hashimoto, Chie / 橋本　知依" userId="d974ff01-1f92-419a-ba7c-6fd3fb8463af" providerId="ADAL" clId="{88A9770B-842E-410A-AB4F-76D8798A53E7}" dt="2025-06-13T06:39:02.480" v="1227" actId="478"/>
          <ac:picMkLst>
            <pc:docMk/>
            <pc:sldMk cId="2230671646" sldId="2146847947"/>
            <ac:picMk id="5" creationId="{58E4B342-F85A-3CF3-C8E5-1A812EE4C0F5}"/>
          </ac:picMkLst>
        </pc:picChg>
        <pc:picChg chg="add mod">
          <ac:chgData name="Hashimoto, Chie / 橋本　知依" userId="d974ff01-1f92-419a-ba7c-6fd3fb8463af" providerId="ADAL" clId="{88A9770B-842E-410A-AB4F-76D8798A53E7}" dt="2025-06-13T06:36:54.655" v="1145" actId="1076"/>
          <ac:picMkLst>
            <pc:docMk/>
            <pc:sldMk cId="2230671646" sldId="2146847947"/>
            <ac:picMk id="9" creationId="{ED8EFB65-2380-D33D-7E12-04E58E3DF80D}"/>
          </ac:picMkLst>
        </pc:picChg>
        <pc:picChg chg="add del mod">
          <ac:chgData name="Hashimoto, Chie / 橋本　知依" userId="d974ff01-1f92-419a-ba7c-6fd3fb8463af" providerId="ADAL" clId="{88A9770B-842E-410A-AB4F-76D8798A53E7}" dt="2025-06-13T06:39:02.480" v="1227" actId="478"/>
          <ac:picMkLst>
            <pc:docMk/>
            <pc:sldMk cId="2230671646" sldId="2146847947"/>
            <ac:picMk id="11" creationId="{F1245CB7-96FF-24CC-BF9F-FB8EF5CFDCBE}"/>
          </ac:picMkLst>
        </pc:picChg>
        <pc:picChg chg="add mod">
          <ac:chgData name="Hashimoto, Chie / 橋本　知依" userId="d974ff01-1f92-419a-ba7c-6fd3fb8463af" providerId="ADAL" clId="{88A9770B-842E-410A-AB4F-76D8798A53E7}" dt="2025-06-13T06:40:10.353" v="1246" actId="1076"/>
          <ac:picMkLst>
            <pc:docMk/>
            <pc:sldMk cId="2230671646" sldId="2146847947"/>
            <ac:picMk id="18" creationId="{8D2E0BF3-70ED-59E6-BF86-8BBABFDAB662}"/>
          </ac:picMkLst>
        </pc:picChg>
        <pc:picChg chg="add mod">
          <ac:chgData name="Hashimoto, Chie / 橋本　知依" userId="d974ff01-1f92-419a-ba7c-6fd3fb8463af" providerId="ADAL" clId="{88A9770B-842E-410A-AB4F-76D8798A53E7}" dt="2025-06-13T06:40:39.613" v="1259" actId="1076"/>
          <ac:picMkLst>
            <pc:docMk/>
            <pc:sldMk cId="2230671646" sldId="2146847947"/>
            <ac:picMk id="20" creationId="{D6DE7389-7AE3-FDFB-71E0-5D97118944F3}"/>
          </ac:picMkLst>
        </pc:picChg>
        <pc:cxnChg chg="add mod">
          <ac:chgData name="Hashimoto, Chie / 橋本　知依" userId="d974ff01-1f92-419a-ba7c-6fd3fb8463af" providerId="ADAL" clId="{88A9770B-842E-410A-AB4F-76D8798A53E7}" dt="2025-06-13T06:40:34.691" v="1255" actId="14100"/>
          <ac:cxnSpMkLst>
            <pc:docMk/>
            <pc:sldMk cId="2230671646" sldId="2146847947"/>
            <ac:cxnSpMk id="22" creationId="{07F70A78-5AAC-9C3D-5A07-F6FE2BED3D84}"/>
          </ac:cxnSpMkLst>
        </pc:cxnChg>
        <pc:cxnChg chg="add mod">
          <ac:chgData name="Hashimoto, Chie / 橋本　知依" userId="d974ff01-1f92-419a-ba7c-6fd3fb8463af" providerId="ADAL" clId="{88A9770B-842E-410A-AB4F-76D8798A53E7}" dt="2025-06-13T06:40:43.737" v="1262" actId="14100"/>
          <ac:cxnSpMkLst>
            <pc:docMk/>
            <pc:sldMk cId="2230671646" sldId="2146847947"/>
            <ac:cxnSpMk id="25" creationId="{07CE5013-B3D8-7336-2C8A-060D18EEBC3D}"/>
          </ac:cxnSpMkLst>
        </pc:cxnChg>
      </pc:sldChg>
      <pc:sldChg chg="addSp delSp modSp add del mod">
        <pc:chgData name="Hashimoto, Chie / 橋本　知依" userId="d974ff01-1f92-419a-ba7c-6fd3fb8463af" providerId="ADAL" clId="{88A9770B-842E-410A-AB4F-76D8798A53E7}" dt="2025-06-13T07:18:08.599" v="2373" actId="14100"/>
        <pc:sldMkLst>
          <pc:docMk/>
          <pc:sldMk cId="1384698683" sldId="2146847948"/>
        </pc:sldMkLst>
        <pc:spChg chg="add mod">
          <ac:chgData name="Hashimoto, Chie / 橋本　知依" userId="d974ff01-1f92-419a-ba7c-6fd3fb8463af" providerId="ADAL" clId="{88A9770B-842E-410A-AB4F-76D8798A53E7}" dt="2025-06-13T07:13:40.850" v="2048" actId="1076"/>
          <ac:spMkLst>
            <pc:docMk/>
            <pc:sldMk cId="1384698683" sldId="2146847948"/>
            <ac:spMk id="10" creationId="{D6203098-FDFC-33AD-101C-A52DC717280C}"/>
          </ac:spMkLst>
        </pc:spChg>
        <pc:spChg chg="add mod">
          <ac:chgData name="Hashimoto, Chie / 橋本　知依" userId="d974ff01-1f92-419a-ba7c-6fd3fb8463af" providerId="ADAL" clId="{88A9770B-842E-410A-AB4F-76D8798A53E7}" dt="2025-06-13T07:13:45.642" v="2052" actId="1035"/>
          <ac:spMkLst>
            <pc:docMk/>
            <pc:sldMk cId="1384698683" sldId="2146847948"/>
            <ac:spMk id="12" creationId="{24F1F0A0-7740-5C1F-B243-9E09B5B0B852}"/>
          </ac:spMkLst>
        </pc:spChg>
        <pc:spChg chg="add mod">
          <ac:chgData name="Hashimoto, Chie / 橋本　知依" userId="d974ff01-1f92-419a-ba7c-6fd3fb8463af" providerId="ADAL" clId="{88A9770B-842E-410A-AB4F-76D8798A53E7}" dt="2025-06-13T07:13:45.642" v="2052" actId="1035"/>
          <ac:spMkLst>
            <pc:docMk/>
            <pc:sldMk cId="1384698683" sldId="2146847948"/>
            <ac:spMk id="13" creationId="{6B187F4E-D553-15C3-D9DA-24486F13FF73}"/>
          </ac:spMkLst>
        </pc:spChg>
        <pc:spChg chg="add mod">
          <ac:chgData name="Hashimoto, Chie / 橋本　知依" userId="d974ff01-1f92-419a-ba7c-6fd3fb8463af" providerId="ADAL" clId="{88A9770B-842E-410A-AB4F-76D8798A53E7}" dt="2025-06-13T07:14:58.714" v="2090" actId="14100"/>
          <ac:spMkLst>
            <pc:docMk/>
            <pc:sldMk cId="1384698683" sldId="2146847948"/>
            <ac:spMk id="20" creationId="{2DFBA94C-3674-B963-2F7F-AF8E159F11D8}"/>
          </ac:spMkLst>
        </pc:spChg>
        <pc:spChg chg="add mod">
          <ac:chgData name="Hashimoto, Chie / 橋本　知依" userId="d974ff01-1f92-419a-ba7c-6fd3fb8463af" providerId="ADAL" clId="{88A9770B-842E-410A-AB4F-76D8798A53E7}" dt="2025-06-13T07:17:35.225" v="2367" actId="1076"/>
          <ac:spMkLst>
            <pc:docMk/>
            <pc:sldMk cId="1384698683" sldId="2146847948"/>
            <ac:spMk id="21" creationId="{FFAA8D06-2E80-1A46-8B04-1F7AF3F11E3F}"/>
          </ac:spMkLst>
        </pc:spChg>
        <pc:spChg chg="add mod">
          <ac:chgData name="Hashimoto, Chie / 橋本　知依" userId="d974ff01-1f92-419a-ba7c-6fd3fb8463af" providerId="ADAL" clId="{88A9770B-842E-410A-AB4F-76D8798A53E7}" dt="2025-06-13T07:16:17.571" v="2209" actId="1076"/>
          <ac:spMkLst>
            <pc:docMk/>
            <pc:sldMk cId="1384698683" sldId="2146847948"/>
            <ac:spMk id="22" creationId="{55BB2976-DA8E-8623-5C0C-DB37B3413D71}"/>
          </ac:spMkLst>
        </pc:spChg>
        <pc:spChg chg="add mod">
          <ac:chgData name="Hashimoto, Chie / 橋本　知依" userId="d974ff01-1f92-419a-ba7c-6fd3fb8463af" providerId="ADAL" clId="{88A9770B-842E-410A-AB4F-76D8798A53E7}" dt="2025-06-13T07:16:25.840" v="2213" actId="1076"/>
          <ac:spMkLst>
            <pc:docMk/>
            <pc:sldMk cId="1384698683" sldId="2146847948"/>
            <ac:spMk id="23" creationId="{9E1F0DFB-CAC5-2A2A-63C2-01882D8912EC}"/>
          </ac:spMkLst>
        </pc:spChg>
        <pc:spChg chg="add mod">
          <ac:chgData name="Hashimoto, Chie / 橋本　知依" userId="d974ff01-1f92-419a-ba7c-6fd3fb8463af" providerId="ADAL" clId="{88A9770B-842E-410A-AB4F-76D8798A53E7}" dt="2025-06-13T07:17:41.113" v="2368" actId="1076"/>
          <ac:spMkLst>
            <pc:docMk/>
            <pc:sldMk cId="1384698683" sldId="2146847948"/>
            <ac:spMk id="24" creationId="{FDE8DF0B-AB9A-0897-D130-34888CE29BF6}"/>
          </ac:spMkLst>
        </pc:spChg>
        <pc:spChg chg="add mod">
          <ac:chgData name="Hashimoto, Chie / 橋本　知依" userId="d974ff01-1f92-419a-ba7c-6fd3fb8463af" providerId="ADAL" clId="{88A9770B-842E-410A-AB4F-76D8798A53E7}" dt="2025-06-13T07:18:08.599" v="2373" actId="14100"/>
          <ac:spMkLst>
            <pc:docMk/>
            <pc:sldMk cId="1384698683" sldId="2146847948"/>
            <ac:spMk id="25" creationId="{B6C6FDD5-0840-8A86-DEC1-71701B2C8DE0}"/>
          </ac:spMkLst>
        </pc:spChg>
        <pc:graphicFrameChg chg="mod modGraphic">
          <ac:chgData name="Hashimoto, Chie / 橋本　知依" userId="d974ff01-1f92-419a-ba7c-6fd3fb8463af" providerId="ADAL" clId="{88A9770B-842E-410A-AB4F-76D8798A53E7}" dt="2025-06-13T07:17:25.573" v="2360" actId="14734"/>
          <ac:graphicFrameMkLst>
            <pc:docMk/>
            <pc:sldMk cId="1384698683" sldId="2146847948"/>
            <ac:graphicFrameMk id="8" creationId="{D59A6900-F28E-B6D1-FBFA-4DB9E5882C8C}"/>
          </ac:graphicFrameMkLst>
        </pc:graphicFrameChg>
        <pc:picChg chg="add mod modCrop">
          <ac:chgData name="Hashimoto, Chie / 橋本　知依" userId="d974ff01-1f92-419a-ba7c-6fd3fb8463af" providerId="ADAL" clId="{88A9770B-842E-410A-AB4F-76D8798A53E7}" dt="2025-06-13T07:14:21.800" v="2059" actId="1076"/>
          <ac:picMkLst>
            <pc:docMk/>
            <pc:sldMk cId="1384698683" sldId="2146847948"/>
            <ac:picMk id="3" creationId="{E3BE8895-8DDA-F847-3BAB-7C5D9D434F59}"/>
          </ac:picMkLst>
        </pc:picChg>
        <pc:picChg chg="add mod modCrop">
          <ac:chgData name="Hashimoto, Chie / 橋本　知依" userId="d974ff01-1f92-419a-ba7c-6fd3fb8463af" providerId="ADAL" clId="{88A9770B-842E-410A-AB4F-76D8798A53E7}" dt="2025-06-13T07:13:42.597" v="2049" actId="1076"/>
          <ac:picMkLst>
            <pc:docMk/>
            <pc:sldMk cId="1384698683" sldId="2146847948"/>
            <ac:picMk id="5" creationId="{0284FB9D-7A09-2493-FB4E-88D9D9D4B914}"/>
          </ac:picMkLst>
        </pc:picChg>
        <pc:picChg chg="add del mod modCrop">
          <ac:chgData name="Hashimoto, Chie / 橋本　知依" userId="d974ff01-1f92-419a-ba7c-6fd3fb8463af" providerId="ADAL" clId="{88A9770B-842E-410A-AB4F-76D8798A53E7}" dt="2025-06-13T07:07:41.265" v="1725" actId="21"/>
          <ac:picMkLst>
            <pc:docMk/>
            <pc:sldMk cId="1384698683" sldId="2146847948"/>
            <ac:picMk id="9" creationId="{800B22A2-8919-4C3A-5D1D-136AD4658F1C}"/>
          </ac:picMkLst>
        </pc:picChg>
        <pc:picChg chg="add mod modCrop">
          <ac:chgData name="Hashimoto, Chie / 橋本　知依" userId="d974ff01-1f92-419a-ba7c-6fd3fb8463af" providerId="ADAL" clId="{88A9770B-842E-410A-AB4F-76D8798A53E7}" dt="2025-06-13T07:13:24.379" v="2039" actId="1076"/>
          <ac:picMkLst>
            <pc:docMk/>
            <pc:sldMk cId="1384698683" sldId="2146847948"/>
            <ac:picMk id="11" creationId="{23582862-EBF2-79D4-BCDE-2A5ABC11F990}"/>
          </ac:picMkLst>
        </pc:picChg>
        <pc:cxnChg chg="add mod">
          <ac:chgData name="Hashimoto, Chie / 橋本　知依" userId="d974ff01-1f92-419a-ba7c-6fd3fb8463af" providerId="ADAL" clId="{88A9770B-842E-410A-AB4F-76D8798A53E7}" dt="2025-06-13T07:13:36.072" v="2045" actId="14100"/>
          <ac:cxnSpMkLst>
            <pc:docMk/>
            <pc:sldMk cId="1384698683" sldId="2146847948"/>
            <ac:cxnSpMk id="15" creationId="{D851DB98-EFA4-C3EF-7DD5-FB2E33D63EE7}"/>
          </ac:cxnSpMkLst>
        </pc:cxnChg>
        <pc:cxnChg chg="add mod">
          <ac:chgData name="Hashimoto, Chie / 橋本　知依" userId="d974ff01-1f92-419a-ba7c-6fd3fb8463af" providerId="ADAL" clId="{88A9770B-842E-410A-AB4F-76D8798A53E7}" dt="2025-06-13T07:13:33.714" v="2044" actId="14100"/>
          <ac:cxnSpMkLst>
            <pc:docMk/>
            <pc:sldMk cId="1384698683" sldId="2146847948"/>
            <ac:cxnSpMk id="17" creationId="{2C672AE8-041A-2B92-C585-D47013111871}"/>
          </ac:cxnSpMkLst>
        </pc:cxnChg>
      </pc:sldChg>
      <pc:sldChg chg="modSp add del mod ord">
        <pc:chgData name="Hashimoto, Chie / 橋本　知依" userId="d974ff01-1f92-419a-ba7c-6fd3fb8463af" providerId="ADAL" clId="{88A9770B-842E-410A-AB4F-76D8798A53E7}" dt="2025-06-13T07:17:51.631" v="2369" actId="47"/>
        <pc:sldMkLst>
          <pc:docMk/>
          <pc:sldMk cId="3472591394" sldId="2146847949"/>
        </pc:sldMkLst>
        <pc:graphicFrameChg chg="modGraphic">
          <ac:chgData name="Hashimoto, Chie / 橋本　知依" userId="d974ff01-1f92-419a-ba7c-6fd3fb8463af" providerId="ADAL" clId="{88A9770B-842E-410A-AB4F-76D8798A53E7}" dt="2025-06-13T07:03:11.913" v="1644" actId="20577"/>
          <ac:graphicFrameMkLst>
            <pc:docMk/>
            <pc:sldMk cId="3472591394" sldId="2146847949"/>
            <ac:graphicFrameMk id="8" creationId="{F57379BB-7F8B-78E8-A03C-A8160F0DD25E}"/>
          </ac:graphicFrameMkLst>
        </pc:graphicFrameChg>
      </pc:sldChg>
      <pc:sldChg chg="addSp modSp add mod ord">
        <pc:chgData name="Hashimoto, Chie / 橋本　知依" userId="d974ff01-1f92-419a-ba7c-6fd3fb8463af" providerId="ADAL" clId="{88A9770B-842E-410A-AB4F-76D8798A53E7}" dt="2025-06-13T07:18:55.228" v="2460" actId="1076"/>
        <pc:sldMkLst>
          <pc:docMk/>
          <pc:sldMk cId="1682599156" sldId="2146847950"/>
        </pc:sldMkLst>
        <pc:spChg chg="add mod">
          <ac:chgData name="Hashimoto, Chie / 橋本　知依" userId="d974ff01-1f92-419a-ba7c-6fd3fb8463af" providerId="ADAL" clId="{88A9770B-842E-410A-AB4F-76D8798A53E7}" dt="2025-06-13T07:08:50.933" v="1814" actId="20577"/>
          <ac:spMkLst>
            <pc:docMk/>
            <pc:sldMk cId="1682599156" sldId="2146847950"/>
            <ac:spMk id="2" creationId="{91430B5C-005E-C57A-3827-7079EF0DF043}"/>
          </ac:spMkLst>
        </pc:spChg>
        <pc:spChg chg="add mod">
          <ac:chgData name="Hashimoto, Chie / 橋本　知依" userId="d974ff01-1f92-419a-ba7c-6fd3fb8463af" providerId="ADAL" clId="{88A9770B-842E-410A-AB4F-76D8798A53E7}" dt="2025-06-13T07:18:17.826" v="2380" actId="1035"/>
          <ac:spMkLst>
            <pc:docMk/>
            <pc:sldMk cId="1682599156" sldId="2146847950"/>
            <ac:spMk id="3" creationId="{DD06E2D9-69F4-74BB-8A00-79E0326672F4}"/>
          </ac:spMkLst>
        </pc:spChg>
        <pc:spChg chg="add mod">
          <ac:chgData name="Hashimoto, Chie / 橋本　知依" userId="d974ff01-1f92-419a-ba7c-6fd3fb8463af" providerId="ADAL" clId="{88A9770B-842E-410A-AB4F-76D8798A53E7}" dt="2025-06-13T07:18:55.228" v="2460" actId="1076"/>
          <ac:spMkLst>
            <pc:docMk/>
            <pc:sldMk cId="1682599156" sldId="2146847950"/>
            <ac:spMk id="4" creationId="{B36E3937-14C2-4D0D-1878-DC783E0C749F}"/>
          </ac:spMkLst>
        </pc:spChg>
        <pc:graphicFrameChg chg="mod modGraphic">
          <ac:chgData name="Hashimoto, Chie / 橋本　知依" userId="d974ff01-1f92-419a-ba7c-6fd3fb8463af" providerId="ADAL" clId="{88A9770B-842E-410A-AB4F-76D8798A53E7}" dt="2025-06-13T07:08:55.182" v="1817" actId="14100"/>
          <ac:graphicFrameMkLst>
            <pc:docMk/>
            <pc:sldMk cId="1682599156" sldId="2146847950"/>
            <ac:graphicFrameMk id="8" creationId="{397279A5-A414-59D6-C522-2DECEB44F956}"/>
          </ac:graphicFrameMkLst>
        </pc:graphicFrameChg>
        <pc:picChg chg="add mod">
          <ac:chgData name="Hashimoto, Chie / 橋本　知依" userId="d974ff01-1f92-419a-ba7c-6fd3fb8463af" providerId="ADAL" clId="{88A9770B-842E-410A-AB4F-76D8798A53E7}" dt="2025-06-13T07:17:57.810" v="2370" actId="1076"/>
          <ac:picMkLst>
            <pc:docMk/>
            <pc:sldMk cId="1682599156" sldId="2146847950"/>
            <ac:picMk id="9" creationId="{800B22A2-8919-4C3A-5D1D-136AD4658F1C}"/>
          </ac:picMkLst>
        </pc:picChg>
      </pc:sldChg>
    </pc:docChg>
  </pc:docChgLst>
  <pc:docChgLst>
    <pc:chgData name="Hashimoto, Chie / 橋本　知依" userId="d974ff01-1f92-419a-ba7c-6fd3fb8463af" providerId="ADAL" clId="{906220A4-8822-4E14-B975-DA31B2BFA59F}"/>
    <pc:docChg chg="undo custSel delSld modSld">
      <pc:chgData name="Hashimoto, Chie / 橋本　知依" userId="d974ff01-1f92-419a-ba7c-6fd3fb8463af" providerId="ADAL" clId="{906220A4-8822-4E14-B975-DA31B2BFA59F}" dt="2025-03-27T07:19:12.553" v="286"/>
      <pc:docMkLst>
        <pc:docMk/>
      </pc:docMkLst>
      <pc:sldChg chg="modSp mod">
        <pc:chgData name="Hashimoto, Chie / 橋本　知依" userId="d974ff01-1f92-419a-ba7c-6fd3fb8463af" providerId="ADAL" clId="{906220A4-8822-4E14-B975-DA31B2BFA59F}" dt="2025-03-27T06:54:36.794" v="5" actId="20577"/>
        <pc:sldMkLst>
          <pc:docMk/>
          <pc:sldMk cId="3840699567" sldId="303"/>
        </pc:sldMkLst>
        <pc:spChg chg="mod">
          <ac:chgData name="Hashimoto, Chie / 橋本　知依" userId="d974ff01-1f92-419a-ba7c-6fd3fb8463af" providerId="ADAL" clId="{906220A4-8822-4E14-B975-DA31B2BFA59F}" dt="2025-03-27T06:54:36.794" v="5" actId="20577"/>
          <ac:spMkLst>
            <pc:docMk/>
            <pc:sldMk cId="3840699567" sldId="303"/>
            <ac:spMk id="3" creationId="{530A82E1-8E0D-434A-9DF4-7C2ABD1A07A1}"/>
          </ac:spMkLst>
        </pc:spChg>
      </pc:sldChg>
      <pc:sldChg chg="modSp mod">
        <pc:chgData name="Hashimoto, Chie / 橋本　知依" userId="d974ff01-1f92-419a-ba7c-6fd3fb8463af" providerId="ADAL" clId="{906220A4-8822-4E14-B975-DA31B2BFA59F}" dt="2025-03-27T07:19:12.553" v="286"/>
        <pc:sldMkLst>
          <pc:docMk/>
          <pc:sldMk cId="509033882" sldId="305"/>
        </pc:sldMkLst>
        <pc:spChg chg="mod">
          <ac:chgData name="Hashimoto, Chie / 橋本　知依" userId="d974ff01-1f92-419a-ba7c-6fd3fb8463af" providerId="ADAL" clId="{906220A4-8822-4E14-B975-DA31B2BFA59F}" dt="2025-03-27T06:58:03.766" v="106" actId="20577"/>
          <ac:spMkLst>
            <pc:docMk/>
            <pc:sldMk cId="509033882" sldId="305"/>
            <ac:spMk id="6" creationId="{531B4B9D-12EA-4BC5-4859-8E23CDDB1A22}"/>
          </ac:spMkLst>
        </pc:spChg>
        <pc:graphicFrameChg chg="mod modGraphic">
          <ac:chgData name="Hashimoto, Chie / 橋本　知依" userId="d974ff01-1f92-419a-ba7c-6fd3fb8463af" providerId="ADAL" clId="{906220A4-8822-4E14-B975-DA31B2BFA59F}" dt="2025-03-27T07:19:12.553" v="286"/>
          <ac:graphicFrameMkLst>
            <pc:docMk/>
            <pc:sldMk cId="509033882" sldId="305"/>
            <ac:graphicFrameMk id="7" creationId="{3774537A-4E85-129E-D5F4-4CBB93CF43D9}"/>
          </ac:graphicFrameMkLst>
        </pc:graphicFrameChg>
      </pc:sldChg>
      <pc:sldChg chg="addSp delSp modSp mod">
        <pc:chgData name="Hashimoto, Chie / 橋本　知依" userId="d974ff01-1f92-419a-ba7c-6fd3fb8463af" providerId="ADAL" clId="{906220A4-8822-4E14-B975-DA31B2BFA59F}" dt="2025-03-27T07:18:50.407" v="282" actId="14734"/>
        <pc:sldMkLst>
          <pc:docMk/>
          <pc:sldMk cId="2391100734" sldId="2146847946"/>
        </pc:sldMkLst>
        <pc:graphicFrameChg chg="modGraphic">
          <ac:chgData name="Hashimoto, Chie / 橋本　知依" userId="d974ff01-1f92-419a-ba7c-6fd3fb8463af" providerId="ADAL" clId="{906220A4-8822-4E14-B975-DA31B2BFA59F}" dt="2025-03-27T07:18:50.407" v="282" actId="14734"/>
          <ac:graphicFrameMkLst>
            <pc:docMk/>
            <pc:sldMk cId="2391100734" sldId="2146847946"/>
            <ac:graphicFrameMk id="8" creationId="{ECC55799-8A40-73C3-A7AA-067A8F7ED691}"/>
          </ac:graphicFrameMkLst>
        </pc:graphicFrameChg>
      </pc:sldChg>
      <pc:sldChg chg="del">
        <pc:chgData name="Hashimoto, Chie / 橋本　知依" userId="d974ff01-1f92-419a-ba7c-6fd3fb8463af" providerId="ADAL" clId="{906220A4-8822-4E14-B975-DA31B2BFA59F}" dt="2025-03-27T06:57:49.655" v="96" actId="47"/>
        <pc:sldMkLst>
          <pc:docMk/>
          <pc:sldMk cId="2045329691" sldId="2146847947"/>
        </pc:sldMkLst>
      </pc:sldChg>
      <pc:sldChg chg="del">
        <pc:chgData name="Hashimoto, Chie / 橋本　知依" userId="d974ff01-1f92-419a-ba7c-6fd3fb8463af" providerId="ADAL" clId="{906220A4-8822-4E14-B975-DA31B2BFA59F}" dt="2025-03-27T06:57:49.655" v="96" actId="47"/>
        <pc:sldMkLst>
          <pc:docMk/>
          <pc:sldMk cId="21351389" sldId="2146847949"/>
        </pc:sldMkLst>
      </pc:sldChg>
      <pc:sldChg chg="del">
        <pc:chgData name="Hashimoto, Chie / 橋本　知依" userId="d974ff01-1f92-419a-ba7c-6fd3fb8463af" providerId="ADAL" clId="{906220A4-8822-4E14-B975-DA31B2BFA59F}" dt="2025-03-27T06:57:49.655" v="96" actId="47"/>
        <pc:sldMkLst>
          <pc:docMk/>
          <pc:sldMk cId="339778603" sldId="2146847950"/>
        </pc:sldMkLst>
      </pc:sldChg>
      <pc:sldChg chg="del">
        <pc:chgData name="Hashimoto, Chie / 橋本　知依" userId="d974ff01-1f92-419a-ba7c-6fd3fb8463af" providerId="ADAL" clId="{906220A4-8822-4E14-B975-DA31B2BFA59F}" dt="2025-03-27T06:57:49.655" v="96" actId="47"/>
        <pc:sldMkLst>
          <pc:docMk/>
          <pc:sldMk cId="855720171" sldId="2146847951"/>
        </pc:sldMkLst>
      </pc:sldChg>
      <pc:sldChg chg="del">
        <pc:chgData name="Hashimoto, Chie / 橋本　知依" userId="d974ff01-1f92-419a-ba7c-6fd3fb8463af" providerId="ADAL" clId="{906220A4-8822-4E14-B975-DA31B2BFA59F}" dt="2025-03-27T06:57:49.655" v="96" actId="47"/>
        <pc:sldMkLst>
          <pc:docMk/>
          <pc:sldMk cId="1181730098" sldId="2146847952"/>
        </pc:sldMkLst>
      </pc:sldChg>
    </pc:docChg>
  </pc:docChgLst>
  <pc:docChgLst>
    <pc:chgData name="Hashimoto, Chie / 橋本　知依" userId="d974ff01-1f92-419a-ba7c-6fd3fb8463af" providerId="ADAL" clId="{B918FE4E-CDAF-4A82-9566-646B213D8779}"/>
    <pc:docChg chg="modSld">
      <pc:chgData name="Hashimoto, Chie / 橋本　知依" userId="d974ff01-1f92-419a-ba7c-6fd3fb8463af" providerId="ADAL" clId="{B918FE4E-CDAF-4A82-9566-646B213D8779}" dt="2024-07-08T01:21:29.516" v="19" actId="20577"/>
      <pc:docMkLst>
        <pc:docMk/>
      </pc:docMkLst>
      <pc:sldChg chg="modSp mod">
        <pc:chgData name="Hashimoto, Chie / 橋本　知依" userId="d974ff01-1f92-419a-ba7c-6fd3fb8463af" providerId="ADAL" clId="{B918FE4E-CDAF-4A82-9566-646B213D8779}" dt="2024-07-08T01:21:12.373" v="17" actId="20577"/>
        <pc:sldMkLst>
          <pc:docMk/>
          <pc:sldMk cId="3840699567" sldId="303"/>
        </pc:sldMkLst>
      </pc:sldChg>
      <pc:sldChg chg="modSp mod">
        <pc:chgData name="Hashimoto, Chie / 橋本　知依" userId="d974ff01-1f92-419a-ba7c-6fd3fb8463af" providerId="ADAL" clId="{B918FE4E-CDAF-4A82-9566-646B213D8779}" dt="2024-07-08T01:21:29.516" v="19" actId="20577"/>
        <pc:sldMkLst>
          <pc:docMk/>
          <pc:sldMk cId="509033882" sldId="305"/>
        </pc:sldMkLst>
      </pc:sldChg>
    </pc:docChg>
  </pc:docChgLst>
  <pc:docChgLst>
    <pc:chgData name="Hashimoto, Chie / 橋本　知依" userId="d974ff01-1f92-419a-ba7c-6fd3fb8463af" providerId="ADAL" clId="{5AD99873-E8C5-42A4-B95C-FC994AFE9BB8}"/>
    <pc:docChg chg="undo redo custSel addSld delSld modSld sldOrd">
      <pc:chgData name="Hashimoto, Chie / 橋本　知依" userId="d974ff01-1f92-419a-ba7c-6fd3fb8463af" providerId="ADAL" clId="{5AD99873-E8C5-42A4-B95C-FC994AFE9BB8}" dt="2024-05-08T06:11:58.079" v="2626"/>
      <pc:docMkLst>
        <pc:docMk/>
      </pc:docMkLst>
      <pc:sldChg chg="addSp modSp add del mod ord">
        <pc:chgData name="Hashimoto, Chie / 橋本　知依" userId="d974ff01-1f92-419a-ba7c-6fd3fb8463af" providerId="ADAL" clId="{5AD99873-E8C5-42A4-B95C-FC994AFE9BB8}" dt="2024-04-30T00:46:52.804" v="2014" actId="47"/>
        <pc:sldMkLst>
          <pc:docMk/>
          <pc:sldMk cId="736235912" sldId="342"/>
        </pc:sldMkLst>
      </pc:sldChg>
      <pc:sldChg chg="addSp delSp modSp mod">
        <pc:chgData name="Hashimoto, Chie / 橋本　知依" userId="d974ff01-1f92-419a-ba7c-6fd3fb8463af" providerId="ADAL" clId="{5AD99873-E8C5-42A4-B95C-FC994AFE9BB8}" dt="2024-04-30T00:47:05.844" v="2024" actId="20577"/>
        <pc:sldMkLst>
          <pc:docMk/>
          <pc:sldMk cId="2738866523" sldId="343"/>
        </pc:sldMkLst>
      </pc:sldChg>
      <pc:sldChg chg="addSp modSp add del">
        <pc:chgData name="Hashimoto, Chie / 橋本　知依" userId="d974ff01-1f92-419a-ba7c-6fd3fb8463af" providerId="ADAL" clId="{5AD99873-E8C5-42A4-B95C-FC994AFE9BB8}" dt="2024-04-30T00:20:50.182" v="1280" actId="47"/>
        <pc:sldMkLst>
          <pc:docMk/>
          <pc:sldMk cId="2695599913" sldId="344"/>
        </pc:sldMkLst>
      </pc:sldChg>
      <pc:sldChg chg="addSp delSp modSp mod">
        <pc:chgData name="Hashimoto, Chie / 橋本　知依" userId="d974ff01-1f92-419a-ba7c-6fd3fb8463af" providerId="ADAL" clId="{5AD99873-E8C5-42A4-B95C-FC994AFE9BB8}" dt="2024-04-30T00:54:23.021" v="2438" actId="20577"/>
        <pc:sldMkLst>
          <pc:docMk/>
          <pc:sldMk cId="4019641770" sldId="345"/>
        </pc:sldMkLst>
      </pc:sldChg>
      <pc:sldChg chg="addSp modSp add del">
        <pc:chgData name="Hashimoto, Chie / 橋本　知依" userId="d974ff01-1f92-419a-ba7c-6fd3fb8463af" providerId="ADAL" clId="{5AD99873-E8C5-42A4-B95C-FC994AFE9BB8}" dt="2024-04-30T00:20:48.768" v="1278" actId="47"/>
        <pc:sldMkLst>
          <pc:docMk/>
          <pc:sldMk cId="338435638" sldId="346"/>
        </pc:sldMkLst>
      </pc:sldChg>
      <pc:sldChg chg="addSp modSp add del">
        <pc:chgData name="Hashimoto, Chie / 橋本　知依" userId="d974ff01-1f92-419a-ba7c-6fd3fb8463af" providerId="ADAL" clId="{5AD99873-E8C5-42A4-B95C-FC994AFE9BB8}" dt="2024-04-30T00:20:49.489" v="1279" actId="47"/>
        <pc:sldMkLst>
          <pc:docMk/>
          <pc:sldMk cId="3615076647" sldId="347"/>
        </pc:sldMkLst>
      </pc:sldChg>
      <pc:sldChg chg="addSp delSp modSp add mod ord">
        <pc:chgData name="Hashimoto, Chie / 橋本　知依" userId="d974ff01-1f92-419a-ba7c-6fd3fb8463af" providerId="ADAL" clId="{5AD99873-E8C5-42A4-B95C-FC994AFE9BB8}" dt="2024-05-08T06:11:47.103" v="2625" actId="1076"/>
        <pc:sldMkLst>
          <pc:docMk/>
          <pc:sldMk cId="3496376620" sldId="348"/>
        </pc:sldMkLst>
      </pc:sldChg>
      <pc:sldChg chg="add del">
        <pc:chgData name="Hashimoto, Chie / 橋本　知依" userId="d974ff01-1f92-419a-ba7c-6fd3fb8463af" providerId="ADAL" clId="{5AD99873-E8C5-42A4-B95C-FC994AFE9BB8}" dt="2024-04-30T00:22:20.371" v="1289" actId="47"/>
        <pc:sldMkLst>
          <pc:docMk/>
          <pc:sldMk cId="2820569117" sldId="2146847927"/>
        </pc:sldMkLst>
      </pc:sldChg>
      <pc:sldChg chg="addSp delSp modSp add mod">
        <pc:chgData name="Hashimoto, Chie / 橋本　知依" userId="d974ff01-1f92-419a-ba7c-6fd3fb8463af" providerId="ADAL" clId="{5AD99873-E8C5-42A4-B95C-FC994AFE9BB8}" dt="2024-04-30T00:47:08.135" v="2025" actId="20577"/>
        <pc:sldMkLst>
          <pc:docMk/>
          <pc:sldMk cId="2617213752" sldId="2146847928"/>
        </pc:sldMkLst>
      </pc:sldChg>
      <pc:sldChg chg="addSp delSp modSp add mod">
        <pc:chgData name="Hashimoto, Chie / 橋本　知依" userId="d974ff01-1f92-419a-ba7c-6fd3fb8463af" providerId="ADAL" clId="{5AD99873-E8C5-42A4-B95C-FC994AFE9BB8}" dt="2024-04-30T00:53:18.047" v="2354" actId="20577"/>
        <pc:sldMkLst>
          <pc:docMk/>
          <pc:sldMk cId="1021387405" sldId="2146847929"/>
        </pc:sldMkLst>
      </pc:sldChg>
    </pc:docChg>
  </pc:docChgLst>
  <pc:docChgLst>
    <pc:chgData name="Hashimoto, Chie / 橋本　知依" userId="d974ff01-1f92-419a-ba7c-6fd3fb8463af" providerId="ADAL" clId="{11F515C9-1176-4EF6-A360-F7BBA290A833}"/>
    <pc:docChg chg="undo redo custSel addSld delSld modSld sldOrd">
      <pc:chgData name="Hashimoto, Chie / 橋本　知依" userId="d974ff01-1f92-419a-ba7c-6fd3fb8463af" providerId="ADAL" clId="{11F515C9-1176-4EF6-A360-F7BBA290A833}" dt="2025-03-03T10:53:25.025" v="6530"/>
      <pc:docMkLst>
        <pc:docMk/>
      </pc:docMkLst>
      <pc:sldChg chg="modSp mod">
        <pc:chgData name="Hashimoto, Chie / 橋本　知依" userId="d974ff01-1f92-419a-ba7c-6fd3fb8463af" providerId="ADAL" clId="{11F515C9-1176-4EF6-A360-F7BBA290A833}" dt="2025-03-03T10:53:25.025" v="6530"/>
        <pc:sldMkLst>
          <pc:docMk/>
          <pc:sldMk cId="509033882" sldId="305"/>
        </pc:sldMkLst>
      </pc:sldChg>
      <pc:sldChg chg="addSp delSp modSp del mod">
        <pc:chgData name="Hashimoto, Chie / 橋本　知依" userId="d974ff01-1f92-419a-ba7c-6fd3fb8463af" providerId="ADAL" clId="{11F515C9-1176-4EF6-A360-F7BBA290A833}" dt="2025-03-03T09:08:11.745" v="2580" actId="47"/>
        <pc:sldMkLst>
          <pc:docMk/>
          <pc:sldMk cId="3729070324" sldId="2146847944"/>
        </pc:sldMkLst>
      </pc:sldChg>
      <pc:sldChg chg="addSp delSp modSp add del mod">
        <pc:chgData name="Hashimoto, Chie / 橋本　知依" userId="d974ff01-1f92-419a-ba7c-6fd3fb8463af" providerId="ADAL" clId="{11F515C9-1176-4EF6-A360-F7BBA290A833}" dt="2025-03-03T09:08:12.776" v="2581" actId="47"/>
        <pc:sldMkLst>
          <pc:docMk/>
          <pc:sldMk cId="244362389" sldId="2146847945"/>
        </pc:sldMkLst>
      </pc:sldChg>
      <pc:sldChg chg="new del">
        <pc:chgData name="Hashimoto, Chie / 橋本　知依" userId="d974ff01-1f92-419a-ba7c-6fd3fb8463af" providerId="ADAL" clId="{11F515C9-1176-4EF6-A360-F7BBA290A833}" dt="2025-02-28T04:36:53.757" v="1084" actId="680"/>
        <pc:sldMkLst>
          <pc:docMk/>
          <pc:sldMk cId="2607928362" sldId="2146847945"/>
        </pc:sldMkLst>
      </pc:sldChg>
      <pc:sldChg chg="add del">
        <pc:chgData name="Hashimoto, Chie / 橋本　知依" userId="d974ff01-1f92-419a-ba7c-6fd3fb8463af" providerId="ADAL" clId="{11F515C9-1176-4EF6-A360-F7BBA290A833}" dt="2025-02-28T05:04:44.796" v="1461"/>
        <pc:sldMkLst>
          <pc:docMk/>
          <pc:sldMk cId="1979036485" sldId="2146847946"/>
        </pc:sldMkLst>
      </pc:sldChg>
      <pc:sldChg chg="addSp delSp modSp add mod">
        <pc:chgData name="Hashimoto, Chie / 橋本　知依" userId="d974ff01-1f92-419a-ba7c-6fd3fb8463af" providerId="ADAL" clId="{11F515C9-1176-4EF6-A360-F7BBA290A833}" dt="2025-03-03T10:52:34.507" v="6505" actId="20577"/>
        <pc:sldMkLst>
          <pc:docMk/>
          <pc:sldMk cId="2391100734" sldId="2146847946"/>
        </pc:sldMkLst>
      </pc:sldChg>
      <pc:sldChg chg="addSp delSp modSp add mod">
        <pc:chgData name="Hashimoto, Chie / 橋本　知依" userId="d974ff01-1f92-419a-ba7c-6fd3fb8463af" providerId="ADAL" clId="{11F515C9-1176-4EF6-A360-F7BBA290A833}" dt="2025-03-03T10:52:41.589" v="6509" actId="20577"/>
        <pc:sldMkLst>
          <pc:docMk/>
          <pc:sldMk cId="2045329691" sldId="2146847947"/>
        </pc:sldMkLst>
      </pc:sldChg>
      <pc:sldChg chg="add del">
        <pc:chgData name="Hashimoto, Chie / 橋本　知依" userId="d974ff01-1f92-419a-ba7c-6fd3fb8463af" providerId="ADAL" clId="{11F515C9-1176-4EF6-A360-F7BBA290A833}" dt="2025-03-03T09:26:28.815" v="2793" actId="47"/>
        <pc:sldMkLst>
          <pc:docMk/>
          <pc:sldMk cId="3953021384" sldId="2146847948"/>
        </pc:sldMkLst>
      </pc:sldChg>
      <pc:sldChg chg="addSp delSp modSp add mod">
        <pc:chgData name="Hashimoto, Chie / 橋本　知依" userId="d974ff01-1f92-419a-ba7c-6fd3fb8463af" providerId="ADAL" clId="{11F515C9-1176-4EF6-A360-F7BBA290A833}" dt="2025-03-03T10:52:47.191" v="6513" actId="20577"/>
        <pc:sldMkLst>
          <pc:docMk/>
          <pc:sldMk cId="21351389" sldId="2146847949"/>
        </pc:sldMkLst>
      </pc:sldChg>
      <pc:sldChg chg="addSp delSp modSp add mod">
        <pc:chgData name="Hashimoto, Chie / 橋本　知依" userId="d974ff01-1f92-419a-ba7c-6fd3fb8463af" providerId="ADAL" clId="{11F515C9-1176-4EF6-A360-F7BBA290A833}" dt="2025-03-03T10:52:51.845" v="6517" actId="20577"/>
        <pc:sldMkLst>
          <pc:docMk/>
          <pc:sldMk cId="339778603" sldId="2146847950"/>
        </pc:sldMkLst>
      </pc:sldChg>
      <pc:sldChg chg="addSp delSp modSp add mod">
        <pc:chgData name="Hashimoto, Chie / 橋本　知依" userId="d974ff01-1f92-419a-ba7c-6fd3fb8463af" providerId="ADAL" clId="{11F515C9-1176-4EF6-A360-F7BBA290A833}" dt="2025-03-03T10:53:00.341" v="6525" actId="20577"/>
        <pc:sldMkLst>
          <pc:docMk/>
          <pc:sldMk cId="855720171" sldId="2146847951"/>
        </pc:sldMkLst>
      </pc:sldChg>
      <pc:sldChg chg="addSp delSp modSp add mod ord">
        <pc:chgData name="Hashimoto, Chie / 橋本　知依" userId="d974ff01-1f92-419a-ba7c-6fd3fb8463af" providerId="ADAL" clId="{11F515C9-1176-4EF6-A360-F7BBA290A833}" dt="2025-03-03T10:52:55.834" v="6521" actId="20577"/>
        <pc:sldMkLst>
          <pc:docMk/>
          <pc:sldMk cId="1181730098" sldId="2146847952"/>
        </pc:sldMkLst>
      </pc:sldChg>
    </pc:docChg>
  </pc:docChgLst>
  <pc:docChgLst>
    <pc:chgData name="Hashimoto, Chie / 橋本　知依" userId="d974ff01-1f92-419a-ba7c-6fd3fb8463af" providerId="ADAL" clId="{89A195EF-6ED5-4CF6-A9D2-4B2930CA5704}"/>
    <pc:docChg chg="undo redo custSel addSld delSld modSld sldOrd">
      <pc:chgData name="Hashimoto, Chie / 橋本　知依" userId="d974ff01-1f92-419a-ba7c-6fd3fb8463af" providerId="ADAL" clId="{89A195EF-6ED5-4CF6-A9D2-4B2930CA5704}" dt="2024-05-28T04:47:04.603" v="4709" actId="20577"/>
      <pc:docMkLst>
        <pc:docMk/>
      </pc:docMkLst>
      <pc:sldChg chg="modSp add mod">
        <pc:chgData name="Hashimoto, Chie / 橋本　知依" userId="d974ff01-1f92-419a-ba7c-6fd3fb8463af" providerId="ADAL" clId="{89A195EF-6ED5-4CF6-A9D2-4B2930CA5704}" dt="2024-05-28T01:19:06.097" v="4199" actId="21"/>
        <pc:sldMkLst>
          <pc:docMk/>
          <pc:sldMk cId="736235912" sldId="342"/>
        </pc:sldMkLst>
      </pc:sldChg>
      <pc:sldChg chg="delSp del mod">
        <pc:chgData name="Hashimoto, Chie / 橋本　知依" userId="d974ff01-1f92-419a-ba7c-6fd3fb8463af" providerId="ADAL" clId="{89A195EF-6ED5-4CF6-A9D2-4B2930CA5704}" dt="2024-05-20T11:34:22.711" v="2770" actId="47"/>
        <pc:sldMkLst>
          <pc:docMk/>
          <pc:sldMk cId="2738866523" sldId="343"/>
        </pc:sldMkLst>
      </pc:sldChg>
      <pc:sldChg chg="addSp delSp modSp add mod">
        <pc:chgData name="Hashimoto, Chie / 橋本　知依" userId="d974ff01-1f92-419a-ba7c-6fd3fb8463af" providerId="ADAL" clId="{89A195EF-6ED5-4CF6-A9D2-4B2930CA5704}" dt="2024-05-28T04:23:00.187" v="4454" actId="20577"/>
        <pc:sldMkLst>
          <pc:docMk/>
          <pc:sldMk cId="2695599913" sldId="344"/>
        </pc:sldMkLst>
      </pc:sldChg>
      <pc:sldChg chg="del">
        <pc:chgData name="Hashimoto, Chie / 橋本　知依" userId="d974ff01-1f92-419a-ba7c-6fd3fb8463af" providerId="ADAL" clId="{89A195EF-6ED5-4CF6-A9D2-4B2930CA5704}" dt="2024-05-20T11:34:22.711" v="2770" actId="47"/>
        <pc:sldMkLst>
          <pc:docMk/>
          <pc:sldMk cId="4019641770" sldId="345"/>
        </pc:sldMkLst>
      </pc:sldChg>
      <pc:sldChg chg="addSp delSp modSp add mod">
        <pc:chgData name="Hashimoto, Chie / 橋本　知依" userId="d974ff01-1f92-419a-ba7c-6fd3fb8463af" providerId="ADAL" clId="{89A195EF-6ED5-4CF6-A9D2-4B2930CA5704}" dt="2024-05-28T04:23:04.912" v="4458" actId="20577"/>
        <pc:sldMkLst>
          <pc:docMk/>
          <pc:sldMk cId="338435638" sldId="346"/>
        </pc:sldMkLst>
      </pc:sldChg>
      <pc:sldChg chg="addSp delSp modSp add mod">
        <pc:chgData name="Hashimoto, Chie / 橋本　知依" userId="d974ff01-1f92-419a-ba7c-6fd3fb8463af" providerId="ADAL" clId="{89A195EF-6ED5-4CF6-A9D2-4B2930CA5704}" dt="2024-05-28T04:23:02.608" v="4456" actId="20577"/>
        <pc:sldMkLst>
          <pc:docMk/>
          <pc:sldMk cId="3615076647" sldId="347"/>
        </pc:sldMkLst>
      </pc:sldChg>
      <pc:sldChg chg="modSp del mod">
        <pc:chgData name="Hashimoto, Chie / 橋本　知依" userId="d974ff01-1f92-419a-ba7c-6fd3fb8463af" providerId="ADAL" clId="{89A195EF-6ED5-4CF6-A9D2-4B2930CA5704}" dt="2024-05-20T11:34:22.711" v="2770" actId="47"/>
        <pc:sldMkLst>
          <pc:docMk/>
          <pc:sldMk cId="3496376620" sldId="348"/>
        </pc:sldMkLst>
      </pc:sldChg>
      <pc:sldChg chg="del">
        <pc:chgData name="Hashimoto, Chie / 橋本　知依" userId="d974ff01-1f92-419a-ba7c-6fd3fb8463af" providerId="ADAL" clId="{89A195EF-6ED5-4CF6-A9D2-4B2930CA5704}" dt="2024-05-16T05:45:05.399" v="25" actId="47"/>
        <pc:sldMkLst>
          <pc:docMk/>
          <pc:sldMk cId="2617213752" sldId="2146847928"/>
        </pc:sldMkLst>
      </pc:sldChg>
      <pc:sldChg chg="delSp modSp del mod">
        <pc:chgData name="Hashimoto, Chie / 橋本　知依" userId="d974ff01-1f92-419a-ba7c-6fd3fb8463af" providerId="ADAL" clId="{89A195EF-6ED5-4CF6-A9D2-4B2930CA5704}" dt="2024-05-20T11:34:22.711" v="2770" actId="47"/>
        <pc:sldMkLst>
          <pc:docMk/>
          <pc:sldMk cId="1021387405" sldId="2146847929"/>
        </pc:sldMkLst>
      </pc:sldChg>
      <pc:sldChg chg="addSp delSp modSp add mod">
        <pc:chgData name="Hashimoto, Chie / 橋本　知依" userId="d974ff01-1f92-419a-ba7c-6fd3fb8463af" providerId="ADAL" clId="{89A195EF-6ED5-4CF6-A9D2-4B2930CA5704}" dt="2024-05-20T09:24:50.703" v="324" actId="14734"/>
        <pc:sldMkLst>
          <pc:docMk/>
          <pc:sldMk cId="3411153766" sldId="2146847930"/>
        </pc:sldMkLst>
      </pc:sldChg>
      <pc:sldChg chg="new del">
        <pc:chgData name="Hashimoto, Chie / 橋本　知依" userId="d974ff01-1f92-419a-ba7c-6fd3fb8463af" providerId="ADAL" clId="{89A195EF-6ED5-4CF6-A9D2-4B2930CA5704}" dt="2024-05-20T11:34:22.711" v="2770" actId="47"/>
        <pc:sldMkLst>
          <pc:docMk/>
          <pc:sldMk cId="1295211600" sldId="2146847931"/>
        </pc:sldMkLst>
      </pc:sldChg>
      <pc:sldChg chg="addSp delSp modSp add del mod ord">
        <pc:chgData name="Hashimoto, Chie / 橋本　知依" userId="d974ff01-1f92-419a-ba7c-6fd3fb8463af" providerId="ADAL" clId="{89A195EF-6ED5-4CF6-A9D2-4B2930CA5704}" dt="2024-05-27T02:05:42.559" v="4095" actId="47"/>
        <pc:sldMkLst>
          <pc:docMk/>
          <pc:sldMk cId="769794232" sldId="2146847932"/>
        </pc:sldMkLst>
      </pc:sldChg>
      <pc:sldChg chg="addSp delSp modSp add mod ord">
        <pc:chgData name="Hashimoto, Chie / 橋本　知依" userId="d974ff01-1f92-419a-ba7c-6fd3fb8463af" providerId="ADAL" clId="{89A195EF-6ED5-4CF6-A9D2-4B2930CA5704}" dt="2024-05-27T01:54:12.223" v="3839" actId="20577"/>
        <pc:sldMkLst>
          <pc:docMk/>
          <pc:sldMk cId="4265197479" sldId="2146847933"/>
        </pc:sldMkLst>
      </pc:sldChg>
      <pc:sldChg chg="addSp delSp modSp add mod">
        <pc:chgData name="Hashimoto, Chie / 橋本　知依" userId="d974ff01-1f92-419a-ba7c-6fd3fb8463af" providerId="ADAL" clId="{89A195EF-6ED5-4CF6-A9D2-4B2930CA5704}" dt="2024-05-27T03:22:46.188" v="4186" actId="21"/>
        <pc:sldMkLst>
          <pc:docMk/>
          <pc:sldMk cId="3784231779" sldId="2146847934"/>
        </pc:sldMkLst>
      </pc:sldChg>
      <pc:sldChg chg="addSp modSp add mod">
        <pc:chgData name="Hashimoto, Chie / 橋本　知依" userId="d974ff01-1f92-419a-ba7c-6fd3fb8463af" providerId="ADAL" clId="{89A195EF-6ED5-4CF6-A9D2-4B2930CA5704}" dt="2024-05-27T01:54:20.916" v="3849" actId="20577"/>
        <pc:sldMkLst>
          <pc:docMk/>
          <pc:sldMk cId="2690091131" sldId="2146847935"/>
        </pc:sldMkLst>
      </pc:sldChg>
      <pc:sldChg chg="addSp modSp add mod">
        <pc:chgData name="Hashimoto, Chie / 橋本　知依" userId="d974ff01-1f92-419a-ba7c-6fd3fb8463af" providerId="ADAL" clId="{89A195EF-6ED5-4CF6-A9D2-4B2930CA5704}" dt="2024-05-27T01:54:22.672" v="3853" actId="20577"/>
        <pc:sldMkLst>
          <pc:docMk/>
          <pc:sldMk cId="3831487098" sldId="2146847936"/>
        </pc:sldMkLst>
      </pc:sldChg>
      <pc:sldChg chg="addSp modSp add mod ord">
        <pc:chgData name="Hashimoto, Chie / 橋本　知依" userId="d974ff01-1f92-419a-ba7c-6fd3fb8463af" providerId="ADAL" clId="{89A195EF-6ED5-4CF6-A9D2-4B2930CA5704}" dt="2024-05-27T01:54:10.151" v="3837" actId="20577"/>
        <pc:sldMkLst>
          <pc:docMk/>
          <pc:sldMk cId="4013648260" sldId="2146847937"/>
        </pc:sldMkLst>
      </pc:sldChg>
      <pc:sldChg chg="addSp modSp add mod">
        <pc:chgData name="Hashimoto, Chie / 橋本　知依" userId="d974ff01-1f92-419a-ba7c-6fd3fb8463af" providerId="ADAL" clId="{89A195EF-6ED5-4CF6-A9D2-4B2930CA5704}" dt="2024-05-28T04:47:04.603" v="4709" actId="20577"/>
        <pc:sldMkLst>
          <pc:docMk/>
          <pc:sldMk cId="1976607198" sldId="2146847938"/>
        </pc:sldMkLst>
      </pc:sldChg>
      <pc:sldChg chg="addSp modSp add mod ord">
        <pc:chgData name="Hashimoto, Chie / 橋本　知依" userId="d974ff01-1f92-419a-ba7c-6fd3fb8463af" providerId="ADAL" clId="{89A195EF-6ED5-4CF6-A9D2-4B2930CA5704}" dt="2024-05-27T01:54:15.116" v="3841" actId="20577"/>
        <pc:sldMkLst>
          <pc:docMk/>
          <pc:sldMk cId="3213334237" sldId="2146847939"/>
        </pc:sldMkLst>
      </pc:sldChg>
      <pc:sldChg chg="modSp add del">
        <pc:chgData name="Hashimoto, Chie / 橋本　知依" userId="d974ff01-1f92-419a-ba7c-6fd3fb8463af" providerId="ADAL" clId="{89A195EF-6ED5-4CF6-A9D2-4B2930CA5704}" dt="2024-05-27T02:05:42.559" v="4095" actId="47"/>
        <pc:sldMkLst>
          <pc:docMk/>
          <pc:sldMk cId="609996531" sldId="2146847940"/>
        </pc:sldMkLst>
      </pc:sldChg>
      <pc:sldChg chg="addSp delSp modSp add mod">
        <pc:chgData name="Hashimoto, Chie / 橋本　知依" userId="d974ff01-1f92-419a-ba7c-6fd3fb8463af" providerId="ADAL" clId="{89A195EF-6ED5-4CF6-A9D2-4B2930CA5704}" dt="2024-05-28T04:22:57.236" v="4452" actId="20577"/>
        <pc:sldMkLst>
          <pc:docMk/>
          <pc:sldMk cId="859781322" sldId="2146847941"/>
        </pc:sldMkLst>
      </pc:sldChg>
      <pc:sldChg chg="delSp modSp add mod">
        <pc:chgData name="Hashimoto, Chie / 橋本　知依" userId="d974ff01-1f92-419a-ba7c-6fd3fb8463af" providerId="ADAL" clId="{89A195EF-6ED5-4CF6-A9D2-4B2930CA5704}" dt="2024-05-28T04:46:58.840" v="4707" actId="20577"/>
        <pc:sldMkLst>
          <pc:docMk/>
          <pc:sldMk cId="145628316" sldId="2146847942"/>
        </pc:sldMkLst>
      </pc:sldChg>
      <pc:sldChg chg="addSp delSp modSp add mod">
        <pc:chgData name="Hashimoto, Chie / 橋本　知依" userId="d974ff01-1f92-419a-ba7c-6fd3fb8463af" providerId="ADAL" clId="{89A195EF-6ED5-4CF6-A9D2-4B2930CA5704}" dt="2024-05-28T04:45:41.606" v="4702" actId="20577"/>
        <pc:sldMkLst>
          <pc:docMk/>
          <pc:sldMk cId="1142938278" sldId="2146847943"/>
        </pc:sldMkLst>
      </pc:sldChg>
    </pc:docChg>
  </pc:docChgLst>
  <pc:docChgLst>
    <pc:chgData name="Hashimoto, Chie / 橋本　知依" userId="d974ff01-1f92-419a-ba7c-6fd3fb8463af" providerId="ADAL" clId="{AB934A16-6488-499A-9D1E-0F0486A36E69}"/>
    <pc:docChg chg="undo custSel addSld modSld">
      <pc:chgData name="Hashimoto, Chie / 橋本　知依" userId="d974ff01-1f92-419a-ba7c-6fd3fb8463af" providerId="ADAL" clId="{AB934A16-6488-499A-9D1E-0F0486A36E69}" dt="2024-08-06T00:03:22.295" v="212" actId="6549"/>
      <pc:docMkLst>
        <pc:docMk/>
      </pc:docMkLst>
      <pc:sldChg chg="modSp mod">
        <pc:chgData name="Hashimoto, Chie / 橋本　知依" userId="d974ff01-1f92-419a-ba7c-6fd3fb8463af" providerId="ADAL" clId="{AB934A16-6488-499A-9D1E-0F0486A36E69}" dt="2024-08-05T23:58:20.419" v="10" actId="20577"/>
        <pc:sldMkLst>
          <pc:docMk/>
          <pc:sldMk cId="3840699567" sldId="303"/>
        </pc:sldMkLst>
      </pc:sldChg>
      <pc:sldChg chg="modSp mod">
        <pc:chgData name="Hashimoto, Chie / 橋本　知依" userId="d974ff01-1f92-419a-ba7c-6fd3fb8463af" providerId="ADAL" clId="{AB934A16-6488-499A-9D1E-0F0486A36E69}" dt="2024-08-06T00:03:22.295" v="212" actId="6549"/>
        <pc:sldMkLst>
          <pc:docMk/>
          <pc:sldMk cId="509033882" sldId="305"/>
        </pc:sldMkLst>
      </pc:sldChg>
      <pc:sldChg chg="addSp delSp modSp add mod">
        <pc:chgData name="Hashimoto, Chie / 橋本　知依" userId="d974ff01-1f92-419a-ba7c-6fd3fb8463af" providerId="ADAL" clId="{AB934A16-6488-499A-9D1E-0F0486A36E69}" dt="2024-08-06T00:02:43.448" v="188" actId="1076"/>
        <pc:sldMkLst>
          <pc:docMk/>
          <pc:sldMk cId="3031234435" sldId="2146847948"/>
        </pc:sldMkLst>
      </pc:sldChg>
    </pc:docChg>
  </pc:docChgLst>
  <pc:docChgLst>
    <pc:chgData name="Hashimoto, Chie / 橋本　知依" userId="d974ff01-1f92-419a-ba7c-6fd3fb8463af" providerId="ADAL" clId="{6A28D50E-B6BC-48B6-9F94-900ABBA28730}"/>
    <pc:docChg chg="undo custSel addSld delSld modSld sldOrd">
      <pc:chgData name="Hashimoto, Chie / 橋本　知依" userId="d974ff01-1f92-419a-ba7c-6fd3fb8463af" providerId="ADAL" clId="{6A28D50E-B6BC-48B6-9F94-900ABBA28730}" dt="2024-06-17T15:21:52.171" v="1706" actId="6549"/>
      <pc:docMkLst>
        <pc:docMk/>
      </pc:docMkLst>
      <pc:sldChg chg="del">
        <pc:chgData name="Hashimoto, Chie / 橋本　知依" userId="d974ff01-1f92-419a-ba7c-6fd3fb8463af" providerId="ADAL" clId="{6A28D50E-B6BC-48B6-9F94-900ABBA28730}" dt="2024-06-17T14:52:23.307" v="24" actId="47"/>
        <pc:sldMkLst>
          <pc:docMk/>
          <pc:sldMk cId="736235912" sldId="342"/>
        </pc:sldMkLst>
      </pc:sldChg>
      <pc:sldChg chg="del">
        <pc:chgData name="Hashimoto, Chie / 橋本　知依" userId="d974ff01-1f92-419a-ba7c-6fd3fb8463af" providerId="ADAL" clId="{6A28D50E-B6BC-48B6-9F94-900ABBA28730}" dt="2024-06-17T14:59:09.459" v="425" actId="47"/>
        <pc:sldMkLst>
          <pc:docMk/>
          <pc:sldMk cId="2695599913" sldId="344"/>
        </pc:sldMkLst>
      </pc:sldChg>
      <pc:sldChg chg="del">
        <pc:chgData name="Hashimoto, Chie / 橋本　知依" userId="d974ff01-1f92-419a-ba7c-6fd3fb8463af" providerId="ADAL" clId="{6A28D50E-B6BC-48B6-9F94-900ABBA28730}" dt="2024-06-17T14:59:09.459" v="425" actId="47"/>
        <pc:sldMkLst>
          <pc:docMk/>
          <pc:sldMk cId="338435638" sldId="346"/>
        </pc:sldMkLst>
      </pc:sldChg>
      <pc:sldChg chg="del">
        <pc:chgData name="Hashimoto, Chie / 橋本　知依" userId="d974ff01-1f92-419a-ba7c-6fd3fb8463af" providerId="ADAL" clId="{6A28D50E-B6BC-48B6-9F94-900ABBA28730}" dt="2024-06-17T14:59:09.459" v="425" actId="47"/>
        <pc:sldMkLst>
          <pc:docMk/>
          <pc:sldMk cId="3615076647" sldId="347"/>
        </pc:sldMkLst>
      </pc:sldChg>
      <pc:sldChg chg="del">
        <pc:chgData name="Hashimoto, Chie / 橋本　知依" userId="d974ff01-1f92-419a-ba7c-6fd3fb8463af" providerId="ADAL" clId="{6A28D50E-B6BC-48B6-9F94-900ABBA28730}" dt="2024-06-17T14:59:09.459" v="425" actId="47"/>
        <pc:sldMkLst>
          <pc:docMk/>
          <pc:sldMk cId="3411153766" sldId="2146847930"/>
        </pc:sldMkLst>
      </pc:sldChg>
      <pc:sldChg chg="add del">
        <pc:chgData name="Hashimoto, Chie / 橋本　知依" userId="d974ff01-1f92-419a-ba7c-6fd3fb8463af" providerId="ADAL" clId="{6A28D50E-B6BC-48B6-9F94-900ABBA28730}" dt="2024-06-17T14:52:23.307" v="24" actId="47"/>
        <pc:sldMkLst>
          <pc:docMk/>
          <pc:sldMk cId="4265197479" sldId="2146847933"/>
        </pc:sldMkLst>
      </pc:sldChg>
      <pc:sldChg chg="add del">
        <pc:chgData name="Hashimoto, Chie / 橋本　知依" userId="d974ff01-1f92-419a-ba7c-6fd3fb8463af" providerId="ADAL" clId="{6A28D50E-B6BC-48B6-9F94-900ABBA28730}" dt="2024-06-17T14:52:23.307" v="24" actId="47"/>
        <pc:sldMkLst>
          <pc:docMk/>
          <pc:sldMk cId="3784231779" sldId="2146847934"/>
        </pc:sldMkLst>
      </pc:sldChg>
      <pc:sldChg chg="add del">
        <pc:chgData name="Hashimoto, Chie / 橋本　知依" userId="d974ff01-1f92-419a-ba7c-6fd3fb8463af" providerId="ADAL" clId="{6A28D50E-B6BC-48B6-9F94-900ABBA28730}" dt="2024-06-17T14:52:23.307" v="24" actId="47"/>
        <pc:sldMkLst>
          <pc:docMk/>
          <pc:sldMk cId="2690091131" sldId="2146847935"/>
        </pc:sldMkLst>
      </pc:sldChg>
      <pc:sldChg chg="addSp delSp modSp add del mod">
        <pc:chgData name="Hashimoto, Chie / 橋本　知依" userId="d974ff01-1f92-419a-ba7c-6fd3fb8463af" providerId="ADAL" clId="{6A28D50E-B6BC-48B6-9F94-900ABBA28730}" dt="2024-06-17T15:10:15.896" v="1013" actId="47"/>
        <pc:sldMkLst>
          <pc:docMk/>
          <pc:sldMk cId="3831487098" sldId="2146847936"/>
        </pc:sldMkLst>
      </pc:sldChg>
      <pc:sldChg chg="del">
        <pc:chgData name="Hashimoto, Chie / 橋本　知依" userId="d974ff01-1f92-419a-ba7c-6fd3fb8463af" providerId="ADAL" clId="{6A28D50E-B6BC-48B6-9F94-900ABBA28730}" dt="2024-06-17T14:52:23.307" v="24" actId="47"/>
        <pc:sldMkLst>
          <pc:docMk/>
          <pc:sldMk cId="4013648260" sldId="2146847937"/>
        </pc:sldMkLst>
      </pc:sldChg>
      <pc:sldChg chg="add del">
        <pc:chgData name="Hashimoto, Chie / 橋本　知依" userId="d974ff01-1f92-419a-ba7c-6fd3fb8463af" providerId="ADAL" clId="{6A28D50E-B6BC-48B6-9F94-900ABBA28730}" dt="2024-06-17T14:52:20.889" v="23" actId="47"/>
        <pc:sldMkLst>
          <pc:docMk/>
          <pc:sldMk cId="1976607198" sldId="2146847938"/>
        </pc:sldMkLst>
      </pc:sldChg>
      <pc:sldChg chg="add del">
        <pc:chgData name="Hashimoto, Chie / 橋本　知依" userId="d974ff01-1f92-419a-ba7c-6fd3fb8463af" providerId="ADAL" clId="{6A28D50E-B6BC-48B6-9F94-900ABBA28730}" dt="2024-06-17T14:52:23.307" v="24" actId="47"/>
        <pc:sldMkLst>
          <pc:docMk/>
          <pc:sldMk cId="3213334237" sldId="2146847939"/>
        </pc:sldMkLst>
      </pc:sldChg>
      <pc:sldChg chg="del">
        <pc:chgData name="Hashimoto, Chie / 橋本　知依" userId="d974ff01-1f92-419a-ba7c-6fd3fb8463af" providerId="ADAL" clId="{6A28D50E-B6BC-48B6-9F94-900ABBA28730}" dt="2024-06-17T14:59:09.459" v="425" actId="47"/>
        <pc:sldMkLst>
          <pc:docMk/>
          <pc:sldMk cId="859781322" sldId="2146847941"/>
        </pc:sldMkLst>
      </pc:sldChg>
      <pc:sldChg chg="del">
        <pc:chgData name="Hashimoto, Chie / 橋本　知依" userId="d974ff01-1f92-419a-ba7c-6fd3fb8463af" providerId="ADAL" clId="{6A28D50E-B6BC-48B6-9F94-900ABBA28730}" dt="2024-06-17T14:59:12.648" v="427" actId="47"/>
        <pc:sldMkLst>
          <pc:docMk/>
          <pc:sldMk cId="145628316" sldId="2146847942"/>
        </pc:sldMkLst>
      </pc:sldChg>
      <pc:sldChg chg="addSp delSp modSp add mod">
        <pc:chgData name="Hashimoto, Chie / 橋本　知依" userId="d974ff01-1f92-419a-ba7c-6fd3fb8463af" providerId="ADAL" clId="{6A28D50E-B6BC-48B6-9F94-900ABBA28730}" dt="2024-06-17T15:10:30.630" v="1021" actId="20577"/>
        <pc:sldMkLst>
          <pc:docMk/>
          <pc:sldMk cId="790412647" sldId="2146847943"/>
        </pc:sldMkLst>
      </pc:sldChg>
      <pc:sldChg chg="del">
        <pc:chgData name="Hashimoto, Chie / 橋本　知依" userId="d974ff01-1f92-419a-ba7c-6fd3fb8463af" providerId="ADAL" clId="{6A28D50E-B6BC-48B6-9F94-900ABBA28730}" dt="2024-06-17T14:52:25.208" v="25" actId="47"/>
        <pc:sldMkLst>
          <pc:docMk/>
          <pc:sldMk cId="1142938278" sldId="2146847943"/>
        </pc:sldMkLst>
      </pc:sldChg>
      <pc:sldChg chg="addSp delSp modSp add mod ord">
        <pc:chgData name="Hashimoto, Chie / 橋本　知依" userId="d974ff01-1f92-419a-ba7c-6fd3fb8463af" providerId="ADAL" clId="{6A28D50E-B6BC-48B6-9F94-900ABBA28730}" dt="2024-06-17T15:15:14.724" v="1326" actId="20577"/>
        <pc:sldMkLst>
          <pc:docMk/>
          <pc:sldMk cId="3228438214" sldId="2146847944"/>
        </pc:sldMkLst>
      </pc:sldChg>
      <pc:sldChg chg="addSp modSp add mod">
        <pc:chgData name="Hashimoto, Chie / 橋本　知依" userId="d974ff01-1f92-419a-ba7c-6fd3fb8463af" providerId="ADAL" clId="{6A28D50E-B6BC-48B6-9F94-900ABBA28730}" dt="2024-06-17T15:15:13.720" v="1325" actId="20577"/>
        <pc:sldMkLst>
          <pc:docMk/>
          <pc:sldMk cId="3678509774" sldId="2146847945"/>
        </pc:sldMkLst>
      </pc:sldChg>
      <pc:sldChg chg="addSp delSp modSp add mod ord">
        <pc:chgData name="Hashimoto, Chie / 橋本　知依" userId="d974ff01-1f92-419a-ba7c-6fd3fb8463af" providerId="ADAL" clId="{6A28D50E-B6BC-48B6-9F94-900ABBA28730}" dt="2024-06-17T15:19:43.737" v="1665" actId="1076"/>
        <pc:sldMkLst>
          <pc:docMk/>
          <pc:sldMk cId="2041052219" sldId="2146847946"/>
        </pc:sldMkLst>
      </pc:sldChg>
    </pc:docChg>
  </pc:docChgLst>
  <pc:docChgLst>
    <pc:chgData name="Hashimoto, Chie / 橋本　知依" userId="d974ff01-1f92-419a-ba7c-6fd3fb8463af" providerId="ADAL" clId="{3485A9C7-30D7-46E9-9301-54AE09DB4798}"/>
    <pc:docChg chg="undo redo custSel addSld delSld modSld">
      <pc:chgData name="Hashimoto, Chie / 橋本　知依" userId="d974ff01-1f92-419a-ba7c-6fd3fb8463af" providerId="ADAL" clId="{3485A9C7-30D7-46E9-9301-54AE09DB4798}" dt="2024-01-30T05:06:55.520" v="1948" actId="20577"/>
      <pc:docMkLst>
        <pc:docMk/>
      </pc:docMkLst>
      <pc:sldChg chg="addSp delSp modSp mod">
        <pc:chgData name="Hashimoto, Chie / 橋本　知依" userId="d974ff01-1f92-419a-ba7c-6fd3fb8463af" providerId="ADAL" clId="{3485A9C7-30D7-46E9-9301-54AE09DB4798}" dt="2024-01-30T04:57:50.424" v="1630" actId="20577"/>
        <pc:sldMkLst>
          <pc:docMk/>
          <pc:sldMk cId="546968355" sldId="339"/>
        </pc:sldMkLst>
      </pc:sldChg>
      <pc:sldChg chg="del">
        <pc:chgData name="Hashimoto, Chie / 橋本　知依" userId="d974ff01-1f92-419a-ba7c-6fd3fb8463af" providerId="ADAL" clId="{3485A9C7-30D7-46E9-9301-54AE09DB4798}" dt="2024-01-30T04:15:46.223" v="15" actId="47"/>
        <pc:sldMkLst>
          <pc:docMk/>
          <pc:sldMk cId="2875237215" sldId="340"/>
        </pc:sldMkLst>
      </pc:sldChg>
      <pc:sldChg chg="addSp delSp modSp mod">
        <pc:chgData name="Hashimoto, Chie / 橋本　知依" userId="d974ff01-1f92-419a-ba7c-6fd3fb8463af" providerId="ADAL" clId="{3485A9C7-30D7-46E9-9301-54AE09DB4798}" dt="2024-01-30T04:49:28.555" v="1376" actId="20577"/>
        <pc:sldMkLst>
          <pc:docMk/>
          <pc:sldMk cId="736235912" sldId="342"/>
        </pc:sldMkLst>
      </pc:sldChg>
      <pc:sldChg chg="addSp delSp modSp add mod">
        <pc:chgData name="Hashimoto, Chie / 橋本　知依" userId="d974ff01-1f92-419a-ba7c-6fd3fb8463af" providerId="ADAL" clId="{3485A9C7-30D7-46E9-9301-54AE09DB4798}" dt="2024-01-30T05:01:57.653" v="1933" actId="14100"/>
        <pc:sldMkLst>
          <pc:docMk/>
          <pc:sldMk cId="2738866523" sldId="343"/>
        </pc:sldMkLst>
      </pc:sldChg>
    </pc:docChg>
  </pc:docChgLst>
  <pc:docChgLst>
    <pc:chgData name="Hashimoto, Chie / 橋本　知依" userId="d974ff01-1f92-419a-ba7c-6fd3fb8463af" providerId="ADAL" clId="{7F04EDCE-C26F-46C3-AF95-5F1C26B1EFE5}"/>
    <pc:docChg chg="undo custSel addSld delSld">
      <pc:chgData name="Hashimoto, Chie / 橋本　知依" userId="d974ff01-1f92-419a-ba7c-6fd3fb8463af" providerId="ADAL" clId="{7F04EDCE-C26F-46C3-AF95-5F1C26B1EFE5}" dt="2023-07-26T01:11:59.176" v="6" actId="47"/>
      <pc:docMkLst>
        <pc:docMk/>
      </pc:docMkLst>
      <pc:sldChg chg="add del">
        <pc:chgData name="Hashimoto, Chie / 橋本　知依" userId="d974ff01-1f92-419a-ba7c-6fd3fb8463af" providerId="ADAL" clId="{7F04EDCE-C26F-46C3-AF95-5F1C26B1EFE5}" dt="2023-07-26T01:11:50.125" v="2" actId="47"/>
        <pc:sldMkLst>
          <pc:docMk/>
          <pc:sldMk cId="3347866703" sldId="301"/>
        </pc:sldMkLst>
      </pc:sldChg>
      <pc:sldChg chg="add del">
        <pc:chgData name="Hashimoto, Chie / 橋本　知依" userId="d974ff01-1f92-419a-ba7c-6fd3fb8463af" providerId="ADAL" clId="{7F04EDCE-C26F-46C3-AF95-5F1C26B1EFE5}" dt="2023-07-26T01:11:59.176" v="6" actId="47"/>
        <pc:sldMkLst>
          <pc:docMk/>
          <pc:sldMk cId="2554591567" sldId="316"/>
        </pc:sldMkLst>
      </pc:sldChg>
    </pc:docChg>
  </pc:docChgLst>
  <pc:docChgLst>
    <pc:chgData name="Hashimoto, Chie / 橋本　知依" userId="d974ff01-1f92-419a-ba7c-6fd3fb8463af" providerId="ADAL" clId="{A3CCF48D-4367-40F2-8661-DD8B18CF18A2}"/>
    <pc:docChg chg="undo redo custSel addSld delSld modSld sldOrd">
      <pc:chgData name="Hashimoto, Chie / 橋本　知依" userId="d974ff01-1f92-419a-ba7c-6fd3fb8463af" providerId="ADAL" clId="{A3CCF48D-4367-40F2-8661-DD8B18CF18A2}" dt="2023-12-19T05:53:16.651" v="5880" actId="13926"/>
      <pc:docMkLst>
        <pc:docMk/>
      </pc:docMkLst>
      <pc:sldChg chg="modSp mod">
        <pc:chgData name="Hashimoto, Chie / 橋本　知依" userId="d974ff01-1f92-419a-ba7c-6fd3fb8463af" providerId="ADAL" clId="{A3CCF48D-4367-40F2-8661-DD8B18CF18A2}" dt="2023-12-18T06:47:37.555" v="5784" actId="20577"/>
        <pc:sldMkLst>
          <pc:docMk/>
          <pc:sldMk cId="3840699567" sldId="303"/>
        </pc:sldMkLst>
      </pc:sldChg>
      <pc:sldChg chg="addSp delSp modSp mod">
        <pc:chgData name="Hashimoto, Chie / 橋本　知依" userId="d974ff01-1f92-419a-ba7c-6fd3fb8463af" providerId="ADAL" clId="{A3CCF48D-4367-40F2-8661-DD8B18CF18A2}" dt="2023-12-18T06:51:58.100" v="5798" actId="20577"/>
        <pc:sldMkLst>
          <pc:docMk/>
          <pc:sldMk cId="509033882" sldId="305"/>
        </pc:sldMkLst>
      </pc:sldChg>
      <pc:sldChg chg="del">
        <pc:chgData name="Hashimoto, Chie / 橋本　知依" userId="d974ff01-1f92-419a-ba7c-6fd3fb8463af" providerId="ADAL" clId="{A3CCF48D-4367-40F2-8661-DD8B18CF18A2}" dt="2023-11-22T05:08:01.070" v="53" actId="47"/>
        <pc:sldMkLst>
          <pc:docMk/>
          <pc:sldMk cId="387756159" sldId="336"/>
        </pc:sldMkLst>
      </pc:sldChg>
      <pc:sldChg chg="del">
        <pc:chgData name="Hashimoto, Chie / 橋本　知依" userId="d974ff01-1f92-419a-ba7c-6fd3fb8463af" providerId="ADAL" clId="{A3CCF48D-4367-40F2-8661-DD8B18CF18A2}" dt="2023-11-22T05:08:01.828" v="54" actId="47"/>
        <pc:sldMkLst>
          <pc:docMk/>
          <pc:sldMk cId="2278173" sldId="337"/>
        </pc:sldMkLst>
      </pc:sldChg>
      <pc:sldChg chg="addSp delSp modSp del mod">
        <pc:chgData name="Hashimoto, Chie / 橋本　知依" userId="d974ff01-1f92-419a-ba7c-6fd3fb8463af" providerId="ADAL" clId="{A3CCF48D-4367-40F2-8661-DD8B18CF18A2}" dt="2023-12-01T00:07:33.043" v="5429" actId="47"/>
        <pc:sldMkLst>
          <pc:docMk/>
          <pc:sldMk cId="610923321" sldId="338"/>
        </pc:sldMkLst>
      </pc:sldChg>
      <pc:sldChg chg="addSp delSp modSp add mod">
        <pc:chgData name="Hashimoto, Chie / 橋本　知依" userId="d974ff01-1f92-419a-ba7c-6fd3fb8463af" providerId="ADAL" clId="{A3CCF48D-4367-40F2-8661-DD8B18CF18A2}" dt="2023-12-18T06:58:37.994" v="5807" actId="20577"/>
        <pc:sldMkLst>
          <pc:docMk/>
          <pc:sldMk cId="546968355" sldId="339"/>
        </pc:sldMkLst>
      </pc:sldChg>
      <pc:sldChg chg="addSp delSp modSp add del mod ord">
        <pc:chgData name="Hashimoto, Chie / 橋本　知依" userId="d974ff01-1f92-419a-ba7c-6fd3fb8463af" providerId="ADAL" clId="{A3CCF48D-4367-40F2-8661-DD8B18CF18A2}" dt="2023-12-18T06:53:21.649" v="5799" actId="47"/>
        <pc:sldMkLst>
          <pc:docMk/>
          <pc:sldMk cId="2808810551" sldId="340"/>
        </pc:sldMkLst>
      </pc:sldChg>
      <pc:sldChg chg="delSp modSp add mod ord">
        <pc:chgData name="Hashimoto, Chie / 橋本　知依" userId="d974ff01-1f92-419a-ba7c-6fd3fb8463af" providerId="ADAL" clId="{A3CCF48D-4367-40F2-8661-DD8B18CF18A2}" dt="2023-12-19T05:53:16.651" v="5880" actId="13926"/>
        <pc:sldMkLst>
          <pc:docMk/>
          <pc:sldMk cId="2875237215" sldId="340"/>
        </pc:sldMkLst>
      </pc:sldChg>
      <pc:sldChg chg="addSp delSp modSp add del mod ord">
        <pc:chgData name="Hashimoto, Chie / 橋本　知依" userId="d974ff01-1f92-419a-ba7c-6fd3fb8463af" providerId="ADAL" clId="{A3CCF48D-4367-40F2-8661-DD8B18CF18A2}" dt="2023-11-28T01:13:09.491" v="5391" actId="47"/>
        <pc:sldMkLst>
          <pc:docMk/>
          <pc:sldMk cId="4122704595" sldId="341"/>
        </pc:sldMkLst>
      </pc:sldChg>
      <pc:sldChg chg="addSp delSp modSp add mod ord">
        <pc:chgData name="Hashimoto, Chie / 橋本　知依" userId="d974ff01-1f92-419a-ba7c-6fd3fb8463af" providerId="ADAL" clId="{A3CCF48D-4367-40F2-8661-DD8B18CF18A2}" dt="2023-12-18T06:58:34.406" v="5803" actId="20577"/>
        <pc:sldMkLst>
          <pc:docMk/>
          <pc:sldMk cId="736235912" sldId="342"/>
        </pc:sldMkLst>
      </pc:sldChg>
      <pc:sldChg chg="addSp delSp modSp add del mod ord">
        <pc:chgData name="Hashimoto, Chie / 橋本　知依" userId="d974ff01-1f92-419a-ba7c-6fd3fb8463af" providerId="ADAL" clId="{A3CCF48D-4367-40F2-8661-DD8B18CF18A2}" dt="2023-12-01T04:48:38.840" v="5495" actId="47"/>
        <pc:sldMkLst>
          <pc:docMk/>
          <pc:sldMk cId="2180131104" sldId="343"/>
        </pc:sldMkLst>
      </pc:sldChg>
      <pc:sldChg chg="addSp delSp modSp add del mod">
        <pc:chgData name="Hashimoto, Chie / 橋本　知依" userId="d974ff01-1f92-419a-ba7c-6fd3fb8463af" providerId="ADAL" clId="{A3CCF48D-4367-40F2-8661-DD8B18CF18A2}" dt="2023-12-01T00:04:48.232" v="5417" actId="47"/>
        <pc:sldMkLst>
          <pc:docMk/>
          <pc:sldMk cId="3990963304" sldId="344"/>
        </pc:sldMkLst>
      </pc:sldChg>
    </pc:docChg>
  </pc:docChgLst>
  <pc:docChgLst>
    <pc:chgData name="Hashimoto, Chie / 橋本　知依" userId="d974ff01-1f92-419a-ba7c-6fd3fb8463af" providerId="ADAL" clId="{ADCE4551-5FB1-45C8-AE2B-2A4467FF0D40}"/>
    <pc:docChg chg="undo custSel delSld modSld">
      <pc:chgData name="Hashimoto, Chie / 橋本　知依" userId="d974ff01-1f92-419a-ba7c-6fd3fb8463af" providerId="ADAL" clId="{ADCE4551-5FB1-45C8-AE2B-2A4467FF0D40}" dt="2024-09-02T05:40:31.781" v="1560" actId="1076"/>
      <pc:docMkLst>
        <pc:docMk/>
      </pc:docMkLst>
      <pc:sldChg chg="addSp delSp modSp mod">
        <pc:chgData name="Hashimoto, Chie / 橋本　知依" userId="d974ff01-1f92-419a-ba7c-6fd3fb8463af" providerId="ADAL" clId="{ADCE4551-5FB1-45C8-AE2B-2A4467FF0D40}" dt="2024-09-02T05:25:52.391" v="682" actId="732"/>
        <pc:sldMkLst>
          <pc:docMk/>
          <pc:sldMk cId="790412647" sldId="2146847943"/>
        </pc:sldMkLst>
      </pc:sldChg>
      <pc:sldChg chg="addSp delSp modSp mod">
        <pc:chgData name="Hashimoto, Chie / 橋本　知依" userId="d974ff01-1f92-419a-ba7c-6fd3fb8463af" providerId="ADAL" clId="{ADCE4551-5FB1-45C8-AE2B-2A4467FF0D40}" dt="2024-09-02T05:37:07.276" v="1318" actId="14100"/>
        <pc:sldMkLst>
          <pc:docMk/>
          <pc:sldMk cId="2833752695" sldId="2146847947"/>
        </pc:sldMkLst>
      </pc:sldChg>
      <pc:sldChg chg="del">
        <pc:chgData name="Hashimoto, Chie / 橋本　知依" userId="d974ff01-1f92-419a-ba7c-6fd3fb8463af" providerId="ADAL" clId="{ADCE4551-5FB1-45C8-AE2B-2A4467FF0D40}" dt="2024-09-02T05:10:52.258" v="226" actId="47"/>
        <pc:sldMkLst>
          <pc:docMk/>
          <pc:sldMk cId="3031234435" sldId="2146847948"/>
        </pc:sldMkLst>
      </pc:sldChg>
    </pc:docChg>
  </pc:docChgLst>
  <pc:docChgLst>
    <pc:chgData name="Hashimoto, Chie / 橋本　知依" userId="d974ff01-1f92-419a-ba7c-6fd3fb8463af" providerId="ADAL" clId="{5C4F4213-B812-484D-A676-5F72C72A1EAB}"/>
    <pc:docChg chg="undo custSel addSld delSld modSld sldOrd">
      <pc:chgData name="Hashimoto, Chie / 橋本　知依" userId="d974ff01-1f92-419a-ba7c-6fd3fb8463af" providerId="ADAL" clId="{5C4F4213-B812-484D-A676-5F72C72A1EAB}" dt="2023-08-28T10:34:50.780" v="5150" actId="478"/>
      <pc:docMkLst>
        <pc:docMk/>
      </pc:docMkLst>
      <pc:sldChg chg="del ord">
        <pc:chgData name="Hashimoto, Chie / 橋本　知依" userId="d974ff01-1f92-419a-ba7c-6fd3fb8463af" providerId="ADAL" clId="{5C4F4213-B812-484D-A676-5F72C72A1EAB}" dt="2023-08-28T06:47:05.568" v="4741" actId="47"/>
        <pc:sldMkLst>
          <pc:docMk/>
          <pc:sldMk cId="4088686920" sldId="310"/>
        </pc:sldMkLst>
      </pc:sldChg>
      <pc:sldChg chg="del ord">
        <pc:chgData name="Hashimoto, Chie / 橋本　知依" userId="d974ff01-1f92-419a-ba7c-6fd3fb8463af" providerId="ADAL" clId="{5C4F4213-B812-484D-A676-5F72C72A1EAB}" dt="2023-08-28T06:47:05.568" v="4741" actId="47"/>
        <pc:sldMkLst>
          <pc:docMk/>
          <pc:sldMk cId="2280984839" sldId="315"/>
        </pc:sldMkLst>
      </pc:sldChg>
      <pc:sldChg chg="add del ord">
        <pc:chgData name="Hashimoto, Chie / 橋本　知依" userId="d974ff01-1f92-419a-ba7c-6fd3fb8463af" providerId="ADAL" clId="{5C4F4213-B812-484D-A676-5F72C72A1EAB}" dt="2023-08-28T06:47:05.568" v="4741" actId="47"/>
        <pc:sldMkLst>
          <pc:docMk/>
          <pc:sldMk cId="3219491497" sldId="316"/>
        </pc:sldMkLst>
      </pc:sldChg>
      <pc:sldChg chg="addSp delSp modSp add mod">
        <pc:chgData name="Hashimoto, Chie / 橋本　知依" userId="d974ff01-1f92-419a-ba7c-6fd3fb8463af" providerId="ADAL" clId="{5C4F4213-B812-484D-A676-5F72C72A1EAB}" dt="2023-08-28T07:29:37.876" v="5115" actId="20577"/>
        <pc:sldMkLst>
          <pc:docMk/>
          <pc:sldMk cId="447668987" sldId="317"/>
        </pc:sldMkLst>
      </pc:sldChg>
      <pc:sldChg chg="addSp delSp modSp add mod ord">
        <pc:chgData name="Hashimoto, Chie / 橋本　知依" userId="d974ff01-1f92-419a-ba7c-6fd3fb8463af" providerId="ADAL" clId="{5C4F4213-B812-484D-A676-5F72C72A1EAB}" dt="2023-08-28T08:49:29.902" v="5127" actId="20577"/>
        <pc:sldMkLst>
          <pc:docMk/>
          <pc:sldMk cId="1313864603" sldId="318"/>
        </pc:sldMkLst>
      </pc:sldChg>
      <pc:sldChg chg="addSp delSp modSp add mod">
        <pc:chgData name="Hashimoto, Chie / 橋本　知依" userId="d974ff01-1f92-419a-ba7c-6fd3fb8463af" providerId="ADAL" clId="{5C4F4213-B812-484D-A676-5F72C72A1EAB}" dt="2023-08-28T09:09:33.803" v="5132"/>
        <pc:sldMkLst>
          <pc:docMk/>
          <pc:sldMk cId="3501336745" sldId="319"/>
        </pc:sldMkLst>
      </pc:sldChg>
      <pc:sldChg chg="addSp delSp modSp add mod">
        <pc:chgData name="Hashimoto, Chie / 橋本　知依" userId="d974ff01-1f92-419a-ba7c-6fd3fb8463af" providerId="ADAL" clId="{5C4F4213-B812-484D-A676-5F72C72A1EAB}" dt="2023-08-28T09:10:07.349" v="5143" actId="14734"/>
        <pc:sldMkLst>
          <pc:docMk/>
          <pc:sldMk cId="1885235102" sldId="320"/>
        </pc:sldMkLst>
      </pc:sldChg>
      <pc:sldChg chg="addSp delSp modSp add mod">
        <pc:chgData name="Hashimoto, Chie / 橋本　知依" userId="d974ff01-1f92-419a-ba7c-6fd3fb8463af" providerId="ADAL" clId="{5C4F4213-B812-484D-A676-5F72C72A1EAB}" dt="2023-08-28T07:28:59.455" v="5085" actId="20577"/>
        <pc:sldMkLst>
          <pc:docMk/>
          <pc:sldMk cId="3692902404" sldId="321"/>
        </pc:sldMkLst>
      </pc:sldChg>
      <pc:sldChg chg="addSp delSp modSp add mod">
        <pc:chgData name="Hashimoto, Chie / 橋本　知依" userId="d974ff01-1f92-419a-ba7c-6fd3fb8463af" providerId="ADAL" clId="{5C4F4213-B812-484D-A676-5F72C72A1EAB}" dt="2023-08-28T09:10:15.669" v="5145" actId="20577"/>
        <pc:sldMkLst>
          <pc:docMk/>
          <pc:sldMk cId="1151300994" sldId="322"/>
        </pc:sldMkLst>
      </pc:sldChg>
      <pc:sldChg chg="addSp delSp modSp add mod">
        <pc:chgData name="Hashimoto, Chie / 橋本　知依" userId="d974ff01-1f92-419a-ba7c-6fd3fb8463af" providerId="ADAL" clId="{5C4F4213-B812-484D-A676-5F72C72A1EAB}" dt="2023-08-28T07:29:33.908" v="5111" actId="20577"/>
        <pc:sldMkLst>
          <pc:docMk/>
          <pc:sldMk cId="2191921413" sldId="323"/>
        </pc:sldMkLst>
      </pc:sldChg>
      <pc:sldChg chg="addSp delSp modSp new mod ord">
        <pc:chgData name="Hashimoto, Chie / 橋本　知依" userId="d974ff01-1f92-419a-ba7c-6fd3fb8463af" providerId="ADAL" clId="{5C4F4213-B812-484D-A676-5F72C72A1EAB}" dt="2023-08-28T08:17:35.580" v="5125"/>
        <pc:sldMkLst>
          <pc:docMk/>
          <pc:sldMk cId="1149495715" sldId="324"/>
        </pc:sldMkLst>
      </pc:sldChg>
    </pc:docChg>
  </pc:docChgLst>
  <pc:docChgLst>
    <pc:chgData name="Hashimoto, Chie / 橋本　知依" userId="d974ff01-1f92-419a-ba7c-6fd3fb8463af" providerId="ADAL" clId="{61AE31E5-251D-4DE5-8A13-14ECDC4F52EB}"/>
    <pc:docChg chg="undo custSel addSld delSld modSld">
      <pc:chgData name="Hashimoto, Chie / 橋本　知依" userId="d974ff01-1f92-419a-ba7c-6fd3fb8463af" providerId="ADAL" clId="{61AE31E5-251D-4DE5-8A13-14ECDC4F52EB}" dt="2024-07-29T00:56:39.093" v="902" actId="20577"/>
      <pc:docMkLst>
        <pc:docMk/>
      </pc:docMkLst>
      <pc:sldChg chg="addSp delSp modSp mod">
        <pc:chgData name="Hashimoto, Chie / 橋本　知依" userId="d974ff01-1f92-419a-ba7c-6fd3fb8463af" providerId="ADAL" clId="{61AE31E5-251D-4DE5-8A13-14ECDC4F52EB}" dt="2024-07-29T00:56:36.939" v="900" actId="20577"/>
        <pc:sldMkLst>
          <pc:docMk/>
          <pc:sldMk cId="790412647" sldId="2146847943"/>
        </pc:sldMkLst>
      </pc:sldChg>
      <pc:sldChg chg="del">
        <pc:chgData name="Hashimoto, Chie / 橋本　知依" userId="d974ff01-1f92-419a-ba7c-6fd3fb8463af" providerId="ADAL" clId="{61AE31E5-251D-4DE5-8A13-14ECDC4F52EB}" dt="2024-07-29T00:54:15.869" v="874" actId="47"/>
        <pc:sldMkLst>
          <pc:docMk/>
          <pc:sldMk cId="3228438214" sldId="2146847944"/>
        </pc:sldMkLst>
      </pc:sldChg>
      <pc:sldChg chg="del">
        <pc:chgData name="Hashimoto, Chie / 橋本　知依" userId="d974ff01-1f92-419a-ba7c-6fd3fb8463af" providerId="ADAL" clId="{61AE31E5-251D-4DE5-8A13-14ECDC4F52EB}" dt="2024-07-29T00:54:15.869" v="874" actId="47"/>
        <pc:sldMkLst>
          <pc:docMk/>
          <pc:sldMk cId="3678509774" sldId="2146847945"/>
        </pc:sldMkLst>
      </pc:sldChg>
      <pc:sldChg chg="del">
        <pc:chgData name="Hashimoto, Chie / 橋本　知依" userId="d974ff01-1f92-419a-ba7c-6fd3fb8463af" providerId="ADAL" clId="{61AE31E5-251D-4DE5-8A13-14ECDC4F52EB}" dt="2024-07-29T00:54:15.869" v="874" actId="47"/>
        <pc:sldMkLst>
          <pc:docMk/>
          <pc:sldMk cId="2041052219" sldId="2146847946"/>
        </pc:sldMkLst>
      </pc:sldChg>
      <pc:sldChg chg="addSp modSp add mod">
        <pc:chgData name="Hashimoto, Chie / 橋本　知依" userId="d974ff01-1f92-419a-ba7c-6fd3fb8463af" providerId="ADAL" clId="{61AE31E5-251D-4DE5-8A13-14ECDC4F52EB}" dt="2024-07-29T00:56:39.093" v="902" actId="20577"/>
        <pc:sldMkLst>
          <pc:docMk/>
          <pc:sldMk cId="2833752695" sldId="2146847947"/>
        </pc:sldMkLst>
      </pc:sldChg>
    </pc:docChg>
  </pc:docChgLst>
  <pc:docChgLst>
    <pc:chgData name="Hashimoto, Chie / 橋本　知依" userId="d974ff01-1f92-419a-ba7c-6fd3fb8463af" providerId="ADAL" clId="{64D22CCA-7D78-404F-8213-FF1CC9D26D89}"/>
    <pc:docChg chg="undo redo custSel addSld delSld modSld sldOrd">
      <pc:chgData name="Hashimoto, Chie / 橋本　知依" userId="d974ff01-1f92-419a-ba7c-6fd3fb8463af" providerId="ADAL" clId="{64D22CCA-7D78-404F-8213-FF1CC9D26D89}" dt="2023-11-07T05:41:52.820" v="3793" actId="20577"/>
      <pc:docMkLst>
        <pc:docMk/>
      </pc:docMkLst>
      <pc:sldChg chg="del ord">
        <pc:chgData name="Hashimoto, Chie / 橋本　知依" userId="d974ff01-1f92-419a-ba7c-6fd3fb8463af" providerId="ADAL" clId="{64D22CCA-7D78-404F-8213-FF1CC9D26D89}" dt="2023-11-07T00:59:48.053" v="2028" actId="47"/>
        <pc:sldMkLst>
          <pc:docMk/>
          <pc:sldMk cId="1571775979" sldId="325"/>
        </pc:sldMkLst>
      </pc:sldChg>
      <pc:sldChg chg="del ord">
        <pc:chgData name="Hashimoto, Chie / 橋本　知依" userId="d974ff01-1f92-419a-ba7c-6fd3fb8463af" providerId="ADAL" clId="{64D22CCA-7D78-404F-8213-FF1CC9D26D89}" dt="2023-11-07T00:59:48.053" v="2028" actId="47"/>
        <pc:sldMkLst>
          <pc:docMk/>
          <pc:sldMk cId="3792151018" sldId="331"/>
        </pc:sldMkLst>
      </pc:sldChg>
      <pc:sldChg chg="del ord">
        <pc:chgData name="Hashimoto, Chie / 橋本　知依" userId="d974ff01-1f92-419a-ba7c-6fd3fb8463af" providerId="ADAL" clId="{64D22CCA-7D78-404F-8213-FF1CC9D26D89}" dt="2023-11-07T00:59:48.053" v="2028" actId="47"/>
        <pc:sldMkLst>
          <pc:docMk/>
          <pc:sldMk cId="894165318" sldId="335"/>
        </pc:sldMkLst>
      </pc:sldChg>
      <pc:sldChg chg="addSp delSp modSp mod">
        <pc:chgData name="Hashimoto, Chie / 橋本　知依" userId="d974ff01-1f92-419a-ba7c-6fd3fb8463af" providerId="ADAL" clId="{64D22CCA-7D78-404F-8213-FF1CC9D26D89}" dt="2023-11-07T05:37:56.683" v="3673" actId="1076"/>
        <pc:sldMkLst>
          <pc:docMk/>
          <pc:sldMk cId="387756159" sldId="336"/>
        </pc:sldMkLst>
      </pc:sldChg>
      <pc:sldChg chg="addSp delSp modSp add mod">
        <pc:chgData name="Hashimoto, Chie / 橋本　知依" userId="d974ff01-1f92-419a-ba7c-6fd3fb8463af" providerId="ADAL" clId="{64D22CCA-7D78-404F-8213-FF1CC9D26D89}" dt="2023-11-07T04:59:19.708" v="2820" actId="20577"/>
        <pc:sldMkLst>
          <pc:docMk/>
          <pc:sldMk cId="2278173" sldId="337"/>
        </pc:sldMkLst>
      </pc:sldChg>
      <pc:sldChg chg="addSp delSp modSp add mod">
        <pc:chgData name="Hashimoto, Chie / 橋本　知依" userId="d974ff01-1f92-419a-ba7c-6fd3fb8463af" providerId="ADAL" clId="{64D22CCA-7D78-404F-8213-FF1CC9D26D89}" dt="2023-11-07T05:04:34.792" v="2835" actId="20577"/>
        <pc:sldMkLst>
          <pc:docMk/>
          <pc:sldMk cId="610923321" sldId="338"/>
        </pc:sldMkLst>
      </pc:sldChg>
      <pc:sldChg chg="addSp delSp modSp add mod">
        <pc:chgData name="Hashimoto, Chie / 橋本　知依" userId="d974ff01-1f92-419a-ba7c-6fd3fb8463af" providerId="ADAL" clId="{64D22CCA-7D78-404F-8213-FF1CC9D26D89}" dt="2023-11-07T05:05:48.414" v="2890" actId="1076"/>
        <pc:sldMkLst>
          <pc:docMk/>
          <pc:sldMk cId="546968355" sldId="339"/>
        </pc:sldMkLst>
      </pc:sldChg>
      <pc:sldChg chg="addSp delSp modSp new mod ord">
        <pc:chgData name="Hashimoto, Chie / 橋本　知依" userId="d974ff01-1f92-419a-ba7c-6fd3fb8463af" providerId="ADAL" clId="{64D22CCA-7D78-404F-8213-FF1CC9D26D89}" dt="2023-11-07T05:41:52.820" v="3793" actId="20577"/>
        <pc:sldMkLst>
          <pc:docMk/>
          <pc:sldMk cId="2875237215" sldId="340"/>
        </pc:sldMkLst>
      </pc:sldChg>
    </pc:docChg>
  </pc:docChgLst>
  <pc:docChgLst>
    <pc:chgData name="Hashimoto, Chie / 橋本　知依" userId="d974ff01-1f92-419a-ba7c-6fd3fb8463af" providerId="ADAL" clId="{CEC69B72-61DE-432E-9045-BEB07D4FEFC8}"/>
    <pc:docChg chg="undo custSel addSld delSld modSld sldOrd">
      <pc:chgData name="Hashimoto, Chie / 橋本　知依" userId="d974ff01-1f92-419a-ba7c-6fd3fb8463af" providerId="ADAL" clId="{CEC69B72-61DE-432E-9045-BEB07D4FEFC8}" dt="2023-09-26T07:13:57.476" v="7226" actId="20577"/>
      <pc:docMkLst>
        <pc:docMk/>
      </pc:docMkLst>
      <pc:sldChg chg="modSp mod">
        <pc:chgData name="Hashimoto, Chie / 橋本　知依" userId="d974ff01-1f92-419a-ba7c-6fd3fb8463af" providerId="ADAL" clId="{CEC69B72-61DE-432E-9045-BEB07D4FEFC8}" dt="2023-09-25T23:47:02.113" v="3717" actId="20577"/>
        <pc:sldMkLst>
          <pc:docMk/>
          <pc:sldMk cId="3840699567" sldId="303"/>
        </pc:sldMkLst>
      </pc:sldChg>
      <pc:sldChg chg="addSp delSp modSp mod">
        <pc:chgData name="Hashimoto, Chie / 橋本　知依" userId="d974ff01-1f92-419a-ba7c-6fd3fb8463af" providerId="ADAL" clId="{CEC69B72-61DE-432E-9045-BEB07D4FEFC8}" dt="2023-09-25T23:47:09.313" v="3728" actId="20577"/>
        <pc:sldMkLst>
          <pc:docMk/>
          <pc:sldMk cId="509033882" sldId="305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447668987" sldId="317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1313864603" sldId="318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3501336745" sldId="319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1885235102" sldId="320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3692902404" sldId="321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1151300994" sldId="322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2191921413" sldId="323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1149495715" sldId="324"/>
        </pc:sldMkLst>
      </pc:sldChg>
      <pc:sldChg chg="addSp delSp modSp new mod">
        <pc:chgData name="Hashimoto, Chie / 橋本　知依" userId="d974ff01-1f92-419a-ba7c-6fd3fb8463af" providerId="ADAL" clId="{CEC69B72-61DE-432E-9045-BEB07D4FEFC8}" dt="2023-09-26T07:11:56.057" v="7166" actId="14100"/>
        <pc:sldMkLst>
          <pc:docMk/>
          <pc:sldMk cId="1571775979" sldId="325"/>
        </pc:sldMkLst>
      </pc:sldChg>
      <pc:sldChg chg="addSp delSp modSp add mod ord">
        <pc:chgData name="Hashimoto, Chie / 橋本　知依" userId="d974ff01-1f92-419a-ba7c-6fd3fb8463af" providerId="ADAL" clId="{CEC69B72-61DE-432E-9045-BEB07D4FEFC8}" dt="2023-09-26T07:08:12.304" v="7045" actId="20577"/>
        <pc:sldMkLst>
          <pc:docMk/>
          <pc:sldMk cId="2150662362" sldId="326"/>
        </pc:sldMkLst>
      </pc:sldChg>
      <pc:sldChg chg="addSp delSp modSp add mod">
        <pc:chgData name="Hashimoto, Chie / 橋本　知依" userId="d974ff01-1f92-419a-ba7c-6fd3fb8463af" providerId="ADAL" clId="{CEC69B72-61DE-432E-9045-BEB07D4FEFC8}" dt="2023-09-26T07:12:51.247" v="7174" actId="20577"/>
        <pc:sldMkLst>
          <pc:docMk/>
          <pc:sldMk cId="3001792241" sldId="327"/>
        </pc:sldMkLst>
      </pc:sldChg>
      <pc:sldChg chg="addSp delSp modSp add mod">
        <pc:chgData name="Hashimoto, Chie / 橋本　知依" userId="d974ff01-1f92-419a-ba7c-6fd3fb8463af" providerId="ADAL" clId="{CEC69B72-61DE-432E-9045-BEB07D4FEFC8}" dt="2023-09-26T07:08:35.379" v="7067" actId="20577"/>
        <pc:sldMkLst>
          <pc:docMk/>
          <pc:sldMk cId="3855689316" sldId="328"/>
        </pc:sldMkLst>
      </pc:sldChg>
      <pc:sldChg chg="delSp new del mod">
        <pc:chgData name="Hashimoto, Chie / 橋本　知依" userId="d974ff01-1f92-419a-ba7c-6fd3fb8463af" providerId="ADAL" clId="{CEC69B72-61DE-432E-9045-BEB07D4FEFC8}" dt="2023-09-25T23:47:30.211" v="3731" actId="47"/>
        <pc:sldMkLst>
          <pc:docMk/>
          <pc:sldMk cId="981623921" sldId="329"/>
        </pc:sldMkLst>
      </pc:sldChg>
      <pc:sldChg chg="addSp delSp modSp add del mod">
        <pc:chgData name="Hashimoto, Chie / 橋本　知依" userId="d974ff01-1f92-419a-ba7c-6fd3fb8463af" providerId="ADAL" clId="{CEC69B72-61DE-432E-9045-BEB07D4FEFC8}" dt="2023-09-26T07:07:22.327" v="6996" actId="47"/>
        <pc:sldMkLst>
          <pc:docMk/>
          <pc:sldMk cId="1541515246" sldId="329"/>
        </pc:sldMkLst>
      </pc:sldChg>
      <pc:sldChg chg="addSp modSp add del mod">
        <pc:chgData name="Hashimoto, Chie / 橋本　知依" userId="d974ff01-1f92-419a-ba7c-6fd3fb8463af" providerId="ADAL" clId="{CEC69B72-61DE-432E-9045-BEB07D4FEFC8}" dt="2023-09-26T07:04:45.565" v="6953" actId="47"/>
        <pc:sldMkLst>
          <pc:docMk/>
          <pc:sldMk cId="2043304112" sldId="330"/>
        </pc:sldMkLst>
      </pc:sldChg>
      <pc:sldChg chg="addSp delSp modSp add mod">
        <pc:chgData name="Hashimoto, Chie / 橋本　知依" userId="d974ff01-1f92-419a-ba7c-6fd3fb8463af" providerId="ADAL" clId="{CEC69B72-61DE-432E-9045-BEB07D4FEFC8}" dt="2023-09-26T07:13:57.476" v="7226" actId="20577"/>
        <pc:sldMkLst>
          <pc:docMk/>
          <pc:sldMk cId="3792151018" sldId="331"/>
        </pc:sldMkLst>
      </pc:sldChg>
      <pc:sldChg chg="addSp delSp modSp add mod">
        <pc:chgData name="Hashimoto, Chie / 橋本　知依" userId="d974ff01-1f92-419a-ba7c-6fd3fb8463af" providerId="ADAL" clId="{CEC69B72-61DE-432E-9045-BEB07D4FEFC8}" dt="2023-09-26T07:09:18.194" v="7071" actId="20577"/>
        <pc:sldMkLst>
          <pc:docMk/>
          <pc:sldMk cId="2146032486" sldId="332"/>
        </pc:sldMkLst>
      </pc:sldChg>
      <pc:sldChg chg="new del">
        <pc:chgData name="Hashimoto, Chie / 橋本　知依" userId="d974ff01-1f92-419a-ba7c-6fd3fb8463af" providerId="ADAL" clId="{CEC69B72-61DE-432E-9045-BEB07D4FEFC8}" dt="2023-09-26T01:54:57.112" v="5541" actId="47"/>
        <pc:sldMkLst>
          <pc:docMk/>
          <pc:sldMk cId="3764789913" sldId="332"/>
        </pc:sldMkLst>
      </pc:sldChg>
      <pc:sldChg chg="addSp delSp modSp add mod">
        <pc:chgData name="Hashimoto, Chie / 橋本　知依" userId="d974ff01-1f92-419a-ba7c-6fd3fb8463af" providerId="ADAL" clId="{CEC69B72-61DE-432E-9045-BEB07D4FEFC8}" dt="2023-09-26T07:09:20.217" v="7073" actId="20577"/>
        <pc:sldMkLst>
          <pc:docMk/>
          <pc:sldMk cId="2241326893" sldId="333"/>
        </pc:sldMkLst>
      </pc:sldChg>
      <pc:sldChg chg="addSp delSp new del mod">
        <pc:chgData name="Hashimoto, Chie / 橋本　知依" userId="d974ff01-1f92-419a-ba7c-6fd3fb8463af" providerId="ADAL" clId="{CEC69B72-61DE-432E-9045-BEB07D4FEFC8}" dt="2023-09-26T05:52:10.193" v="6598" actId="47"/>
        <pc:sldMkLst>
          <pc:docMk/>
          <pc:sldMk cId="2862120742" sldId="334"/>
        </pc:sldMkLst>
      </pc:sldChg>
      <pc:sldChg chg="addSp delSp modSp add mod">
        <pc:chgData name="Hashimoto, Chie / 橋本　知依" userId="d974ff01-1f92-419a-ba7c-6fd3fb8463af" providerId="ADAL" clId="{CEC69B72-61DE-432E-9045-BEB07D4FEFC8}" dt="2023-09-26T05:58:15.272" v="6950" actId="14100"/>
        <pc:sldMkLst>
          <pc:docMk/>
          <pc:sldMk cId="2257314426" sldId="335"/>
        </pc:sldMkLst>
      </pc:sldChg>
    </pc:docChg>
  </pc:docChgLst>
  <pc:docChgLst>
    <pc:chgData name="Hashimoto, Chie / 橋本　知依" userId="d974ff01-1f92-419a-ba7c-6fd3fb8463af" providerId="ADAL" clId="{DC4F76C9-0EAF-4DE9-9E69-1F02149C8879}"/>
    <pc:docChg chg="undo custSel addSld modSld">
      <pc:chgData name="Hashimoto, Chie / 橋本　知依" userId="d974ff01-1f92-419a-ba7c-6fd3fb8463af" providerId="ADAL" clId="{DC4F76C9-0EAF-4DE9-9E69-1F02149C8879}" dt="2025-04-25T05:57:57.966" v="775" actId="20577"/>
      <pc:docMkLst>
        <pc:docMk/>
      </pc:docMkLst>
      <pc:sldChg chg="modSp mod">
        <pc:chgData name="Hashimoto, Chie / 橋本　知依" userId="d974ff01-1f92-419a-ba7c-6fd3fb8463af" providerId="ADAL" clId="{DC4F76C9-0EAF-4DE9-9E69-1F02149C8879}" dt="2025-04-25T02:29:04.122" v="4" actId="20577"/>
        <pc:sldMkLst>
          <pc:docMk/>
          <pc:sldMk cId="3840699567" sldId="303"/>
        </pc:sldMkLst>
        <pc:spChg chg="mod">
          <ac:chgData name="Hashimoto, Chie / 橋本　知依" userId="d974ff01-1f92-419a-ba7c-6fd3fb8463af" providerId="ADAL" clId="{DC4F76C9-0EAF-4DE9-9E69-1F02149C8879}" dt="2025-04-25T02:29:04.122" v="4" actId="20577"/>
          <ac:spMkLst>
            <pc:docMk/>
            <pc:sldMk cId="3840699567" sldId="303"/>
            <ac:spMk id="3" creationId="{530A82E1-8E0D-434A-9DF4-7C2ABD1A07A1}"/>
          </ac:spMkLst>
        </pc:spChg>
      </pc:sldChg>
      <pc:sldChg chg="modSp mod">
        <pc:chgData name="Hashimoto, Chie / 橋本　知依" userId="d974ff01-1f92-419a-ba7c-6fd3fb8463af" providerId="ADAL" clId="{DC4F76C9-0EAF-4DE9-9E69-1F02149C8879}" dt="2025-04-25T05:57:57.966" v="775" actId="20577"/>
        <pc:sldMkLst>
          <pc:docMk/>
          <pc:sldMk cId="509033882" sldId="305"/>
        </pc:sldMkLst>
        <pc:spChg chg="mod">
          <ac:chgData name="Hashimoto, Chie / 橋本　知依" userId="d974ff01-1f92-419a-ba7c-6fd3fb8463af" providerId="ADAL" clId="{DC4F76C9-0EAF-4DE9-9E69-1F02149C8879}" dt="2025-04-25T02:29:14.164" v="14" actId="20577"/>
          <ac:spMkLst>
            <pc:docMk/>
            <pc:sldMk cId="509033882" sldId="305"/>
            <ac:spMk id="6" creationId="{531B4B9D-12EA-4BC5-4859-8E23CDDB1A22}"/>
          </ac:spMkLst>
        </pc:spChg>
        <pc:graphicFrameChg chg="mod modGraphic">
          <ac:chgData name="Hashimoto, Chie / 橋本　知依" userId="d974ff01-1f92-419a-ba7c-6fd3fb8463af" providerId="ADAL" clId="{DC4F76C9-0EAF-4DE9-9E69-1F02149C8879}" dt="2025-04-25T05:57:57.966" v="775" actId="20577"/>
          <ac:graphicFrameMkLst>
            <pc:docMk/>
            <pc:sldMk cId="509033882" sldId="305"/>
            <ac:graphicFrameMk id="7" creationId="{3774537A-4E85-129E-D5F4-4CBB93CF43D9}"/>
          </ac:graphicFrameMkLst>
        </pc:graphicFrameChg>
      </pc:sldChg>
      <pc:sldChg chg="addSp delSp modSp mod">
        <pc:chgData name="Hashimoto, Chie / 橋本　知依" userId="d974ff01-1f92-419a-ba7c-6fd3fb8463af" providerId="ADAL" clId="{DC4F76C9-0EAF-4DE9-9E69-1F02149C8879}" dt="2025-04-25T05:51:56.284" v="542" actId="478"/>
        <pc:sldMkLst>
          <pc:docMk/>
          <pc:sldMk cId="2391100734" sldId="2146847946"/>
        </pc:sldMkLst>
        <pc:graphicFrameChg chg="mod modGraphic">
          <ac:chgData name="Hashimoto, Chie / 橋本　知依" userId="d974ff01-1f92-419a-ba7c-6fd3fb8463af" providerId="ADAL" clId="{DC4F76C9-0EAF-4DE9-9E69-1F02149C8879}" dt="2025-04-25T05:48:09.146" v="539" actId="14734"/>
          <ac:graphicFrameMkLst>
            <pc:docMk/>
            <pc:sldMk cId="2391100734" sldId="2146847946"/>
            <ac:graphicFrameMk id="8" creationId="{ECC55799-8A40-73C3-A7AA-067A8F7ED691}"/>
          </ac:graphicFrameMkLst>
        </pc:graphicFrameChg>
      </pc:sldChg>
      <pc:sldChg chg="delSp modSp add mod">
        <pc:chgData name="Hashimoto, Chie / 橋本　知依" userId="d974ff01-1f92-419a-ba7c-6fd3fb8463af" providerId="ADAL" clId="{DC4F76C9-0EAF-4DE9-9E69-1F02149C8879}" dt="2025-04-25T05:57:14.544" v="764" actId="20577"/>
        <pc:sldMkLst>
          <pc:docMk/>
          <pc:sldMk cId="2230671646" sldId="2146847947"/>
        </pc:sldMkLst>
        <pc:graphicFrameChg chg="mod modGraphic">
          <ac:chgData name="Hashimoto, Chie / 橋本　知依" userId="d974ff01-1f92-419a-ba7c-6fd3fb8463af" providerId="ADAL" clId="{DC4F76C9-0EAF-4DE9-9E69-1F02149C8879}" dt="2025-04-25T05:57:14.544" v="764" actId="20577"/>
          <ac:graphicFrameMkLst>
            <pc:docMk/>
            <pc:sldMk cId="2230671646" sldId="2146847947"/>
            <ac:graphicFrameMk id="8" creationId="{D27947EB-4999-D820-9417-1B8713F561F2}"/>
          </ac:graphicFrameMkLst>
        </pc:graphicFrameChg>
      </pc:sldChg>
    </pc:docChg>
  </pc:docChgLst>
  <pc:docChgLst>
    <pc:chgData name="Hashimoto, Chie / 橋本　知依" userId="d974ff01-1f92-419a-ba7c-6fd3fb8463af" providerId="ADAL" clId="{55FE0D8E-C4C8-46EE-B68F-6C786D0A64CA}"/>
    <pc:docChg chg="undo custSel modSld">
      <pc:chgData name="Hashimoto, Chie / 橋本　知依" userId="d974ff01-1f92-419a-ba7c-6fd3fb8463af" providerId="ADAL" clId="{55FE0D8E-C4C8-46EE-B68F-6C786D0A64CA}" dt="2024-10-22T04:47:33.559" v="529" actId="6549"/>
      <pc:docMkLst>
        <pc:docMk/>
      </pc:docMkLst>
      <pc:sldChg chg="modSp mod">
        <pc:chgData name="Hashimoto, Chie / 橋本　知依" userId="d974ff01-1f92-419a-ba7c-6fd3fb8463af" providerId="ADAL" clId="{55FE0D8E-C4C8-46EE-B68F-6C786D0A64CA}" dt="2024-10-22T04:42:38.785" v="4" actId="20577"/>
        <pc:sldMkLst>
          <pc:docMk/>
          <pc:sldMk cId="3840699567" sldId="303"/>
        </pc:sldMkLst>
      </pc:sldChg>
      <pc:sldChg chg="modSp mod">
        <pc:chgData name="Hashimoto, Chie / 橋本　知依" userId="d974ff01-1f92-419a-ba7c-6fd3fb8463af" providerId="ADAL" clId="{55FE0D8E-C4C8-46EE-B68F-6C786D0A64CA}" dt="2024-10-22T04:47:33.559" v="529" actId="6549"/>
        <pc:sldMkLst>
          <pc:docMk/>
          <pc:sldMk cId="509033882" sldId="305"/>
        </pc:sldMkLst>
      </pc:sldChg>
      <pc:sldChg chg="addSp delSp modSp mod">
        <pc:chgData name="Hashimoto, Chie / 橋本　知依" userId="d974ff01-1f92-419a-ba7c-6fd3fb8463af" providerId="ADAL" clId="{55FE0D8E-C4C8-46EE-B68F-6C786D0A64CA}" dt="2024-10-22T04:47:07.112" v="524" actId="14734"/>
        <pc:sldMkLst>
          <pc:docMk/>
          <pc:sldMk cId="790412647" sldId="2146847943"/>
        </pc:sldMkLst>
      </pc:sldChg>
    </pc:docChg>
  </pc:docChgLst>
  <pc:docChgLst>
    <pc:chgData name="Hashimoto, Chie / 橋本　知依" userId="d974ff01-1f92-419a-ba7c-6fd3fb8463af" providerId="ADAL" clId="{A94DE872-B438-4758-9E9D-1152B4BFB80C}"/>
    <pc:docChg chg="custSel addSld modSld">
      <pc:chgData name="Hashimoto, Chie / 橋本　知依" userId="d974ff01-1f92-419a-ba7c-6fd3fb8463af" providerId="ADAL" clId="{A94DE872-B438-4758-9E9D-1152B4BFB80C}" dt="2024-03-05T04:38:52.023" v="683" actId="20577"/>
      <pc:docMkLst>
        <pc:docMk/>
      </pc:docMkLst>
      <pc:sldChg chg="modSp mod">
        <pc:chgData name="Hashimoto, Chie / 橋本　知依" userId="d974ff01-1f92-419a-ba7c-6fd3fb8463af" providerId="ADAL" clId="{A94DE872-B438-4758-9E9D-1152B4BFB80C}" dt="2024-03-05T04:35:09.938" v="547" actId="20577"/>
        <pc:sldMkLst>
          <pc:docMk/>
          <pc:sldMk cId="3840699567" sldId="303"/>
        </pc:sldMkLst>
      </pc:sldChg>
      <pc:sldChg chg="addSp delSp modSp mod">
        <pc:chgData name="Hashimoto, Chie / 橋本　知依" userId="d974ff01-1f92-419a-ba7c-6fd3fb8463af" providerId="ADAL" clId="{A94DE872-B438-4758-9E9D-1152B4BFB80C}" dt="2024-02-26T07:35:19.920" v="61" actId="20577"/>
        <pc:sldMkLst>
          <pc:docMk/>
          <pc:sldMk cId="546968355" sldId="339"/>
        </pc:sldMkLst>
      </pc:sldChg>
      <pc:sldChg chg="addSp delSp modSp mod">
        <pc:chgData name="Hashimoto, Chie / 橋本　知依" userId="d974ff01-1f92-419a-ba7c-6fd3fb8463af" providerId="ADAL" clId="{A94DE872-B438-4758-9E9D-1152B4BFB80C}" dt="2024-02-26T07:34:55.427" v="48" actId="478"/>
        <pc:sldMkLst>
          <pc:docMk/>
          <pc:sldMk cId="736235912" sldId="342"/>
        </pc:sldMkLst>
      </pc:sldChg>
      <pc:sldChg chg="addSp delSp modSp mod">
        <pc:chgData name="Hashimoto, Chie / 橋本　知依" userId="d974ff01-1f92-419a-ba7c-6fd3fb8463af" providerId="ADAL" clId="{A94DE872-B438-4758-9E9D-1152B4BFB80C}" dt="2024-03-05T04:38:52.023" v="683" actId="20577"/>
        <pc:sldMkLst>
          <pc:docMk/>
          <pc:sldMk cId="2738866523" sldId="343"/>
        </pc:sldMkLst>
      </pc:sldChg>
      <pc:sldChg chg="addSp delSp modSp mod">
        <pc:chgData name="Hashimoto, Chie / 橋本　知依" userId="d974ff01-1f92-419a-ba7c-6fd3fb8463af" providerId="ADAL" clId="{A94DE872-B438-4758-9E9D-1152B4BFB80C}" dt="2024-02-26T07:34:56.930" v="49" actId="478"/>
        <pc:sldMkLst>
          <pc:docMk/>
          <pc:sldMk cId="2695599913" sldId="344"/>
        </pc:sldMkLst>
      </pc:sldChg>
      <pc:sldChg chg="addSp delSp modSp add mod">
        <pc:chgData name="Hashimoto, Chie / 橋本　知依" userId="d974ff01-1f92-419a-ba7c-6fd3fb8463af" providerId="ADAL" clId="{A94DE872-B438-4758-9E9D-1152B4BFB80C}" dt="2024-02-26T07:41:19.293" v="538" actId="14100"/>
        <pc:sldMkLst>
          <pc:docMk/>
          <pc:sldMk cId="806417133" sldId="345"/>
        </pc:sldMkLst>
      </pc:sldChg>
    </pc:docChg>
  </pc:docChgLst>
  <pc:docChgLst>
    <pc:chgData name="Hashimoto, Chie / 橋本　知依" userId="d974ff01-1f92-419a-ba7c-6fd3fb8463af" providerId="ADAL" clId="{8C8E33F1-2A94-4E3A-9FDA-C81D3E168450}"/>
    <pc:docChg chg="undo custSel addSld delSld modSld">
      <pc:chgData name="Hashimoto, Chie / 橋本　知依" userId="d974ff01-1f92-419a-ba7c-6fd3fb8463af" providerId="ADAL" clId="{8C8E33F1-2A94-4E3A-9FDA-C81D3E168450}" dt="2025-01-14T05:07:13.800" v="1454" actId="20577"/>
      <pc:docMkLst>
        <pc:docMk/>
      </pc:docMkLst>
      <pc:sldChg chg="del">
        <pc:chgData name="Hashimoto, Chie / 橋本　知依" userId="d974ff01-1f92-419a-ba7c-6fd3fb8463af" providerId="ADAL" clId="{8C8E33F1-2A94-4E3A-9FDA-C81D3E168450}" dt="2024-12-23T00:46:06.145" v="12" actId="47"/>
        <pc:sldMkLst>
          <pc:docMk/>
          <pc:sldMk cId="790412647" sldId="2146847943"/>
        </pc:sldMkLst>
      </pc:sldChg>
      <pc:sldChg chg="modSp mod">
        <pc:chgData name="Hashimoto, Chie / 橋本　知依" userId="d974ff01-1f92-419a-ba7c-6fd3fb8463af" providerId="ADAL" clId="{8C8E33F1-2A94-4E3A-9FDA-C81D3E168450}" dt="2024-12-23T00:57:02.810" v="190" actId="20577"/>
        <pc:sldMkLst>
          <pc:docMk/>
          <pc:sldMk cId="3729070324" sldId="2146847944"/>
        </pc:sldMkLst>
      </pc:sldChg>
      <pc:sldChg chg="addSp delSp modSp add mod">
        <pc:chgData name="Hashimoto, Chie / 橋本　知依" userId="d974ff01-1f92-419a-ba7c-6fd3fb8463af" providerId="ADAL" clId="{8C8E33F1-2A94-4E3A-9FDA-C81D3E168450}" dt="2024-12-23T00:55:41.067" v="188" actId="14734"/>
        <pc:sldMkLst>
          <pc:docMk/>
          <pc:sldMk cId="1833086802" sldId="2146847945"/>
        </pc:sldMkLst>
      </pc:sldChg>
      <pc:sldChg chg="del">
        <pc:chgData name="Hashimoto, Chie / 橋本　知依" userId="d974ff01-1f92-419a-ba7c-6fd3fb8463af" providerId="ADAL" clId="{8C8E33F1-2A94-4E3A-9FDA-C81D3E168450}" dt="2024-12-23T00:46:07.057" v="13" actId="47"/>
        <pc:sldMkLst>
          <pc:docMk/>
          <pc:sldMk cId="3031831963" sldId="2146847945"/>
        </pc:sldMkLst>
      </pc:sldChg>
      <pc:sldChg chg="addSp delSp modSp add mod">
        <pc:chgData name="Hashimoto, Chie / 橋本　知依" userId="d974ff01-1f92-419a-ba7c-6fd3fb8463af" providerId="ADAL" clId="{8C8E33F1-2A94-4E3A-9FDA-C81D3E168450}" dt="2025-01-14T04:59:09.348" v="1440" actId="20577"/>
        <pc:sldMkLst>
          <pc:docMk/>
          <pc:sldMk cId="2090924963" sldId="2146847946"/>
        </pc:sldMkLst>
      </pc:sldChg>
      <pc:sldChg chg="del">
        <pc:chgData name="Hashimoto, Chie / 橋本　知依" userId="d974ff01-1f92-419a-ba7c-6fd3fb8463af" providerId="ADAL" clId="{8C8E33F1-2A94-4E3A-9FDA-C81D3E168450}" dt="2024-12-23T00:46:07.801" v="14" actId="47"/>
        <pc:sldMkLst>
          <pc:docMk/>
          <pc:sldMk cId="2555239473" sldId="2146847947"/>
        </pc:sldMkLst>
      </pc:sldChg>
    </pc:docChg>
  </pc:docChgLst>
  <pc:docChgLst>
    <pc:chgData name="Hashimoto, Chie / 橋本　知依" userId="d974ff01-1f92-419a-ba7c-6fd3fb8463af" providerId="ADAL" clId="{E021ADD4-3CC0-4382-9231-FF3ACE879917}"/>
    <pc:docChg chg="undo custSel delSld modSld">
      <pc:chgData name="Hashimoto, Chie / 橋本　知依" userId="d974ff01-1f92-419a-ba7c-6fd3fb8463af" providerId="ADAL" clId="{E021ADD4-3CC0-4382-9231-FF3ACE879917}" dt="2024-10-08T07:28:46.600" v="527" actId="20577"/>
      <pc:docMkLst>
        <pc:docMk/>
      </pc:docMkLst>
      <pc:sldChg chg="addSp delSp modSp mod">
        <pc:chgData name="Hashimoto, Chie / 橋本　知依" userId="d974ff01-1f92-419a-ba7c-6fd3fb8463af" providerId="ADAL" clId="{E021ADD4-3CC0-4382-9231-FF3ACE879917}" dt="2024-10-08T07:27:38.837" v="507" actId="732"/>
        <pc:sldMkLst>
          <pc:docMk/>
          <pc:sldMk cId="790412647" sldId="2146847943"/>
        </pc:sldMkLst>
      </pc:sldChg>
      <pc:sldChg chg="delSp modSp del mod">
        <pc:chgData name="Hashimoto, Chie / 橋本　知依" userId="d974ff01-1f92-419a-ba7c-6fd3fb8463af" providerId="ADAL" clId="{E021ADD4-3CC0-4382-9231-FF3ACE879917}" dt="2024-10-08T07:27:43.693" v="508" actId="47"/>
        <pc:sldMkLst>
          <pc:docMk/>
          <pc:sldMk cId="2833752695" sldId="2146847947"/>
        </pc:sldMkLst>
      </pc:sldChg>
    </pc:docChg>
  </pc:docChgLst>
  <pc:docChgLst>
    <pc:chgData name="Hashimoto, Chie / 橋本　知依" userId="d974ff01-1f92-419a-ba7c-6fd3fb8463af" providerId="ADAL" clId="{7F15A138-B919-4505-9D5E-BC018F417834}"/>
    <pc:docChg chg="undo custSel addSld modSld">
      <pc:chgData name="Hashimoto, Chie / 橋本　知依" userId="d974ff01-1f92-419a-ba7c-6fd3fb8463af" providerId="ADAL" clId="{7F15A138-B919-4505-9D5E-BC018F417834}" dt="2024-02-08T06:17:32.167" v="1881" actId="20577"/>
      <pc:docMkLst>
        <pc:docMk/>
      </pc:docMkLst>
      <pc:sldChg chg="addSp delSp modSp mod">
        <pc:chgData name="Hashimoto, Chie / 橋本　知依" userId="d974ff01-1f92-419a-ba7c-6fd3fb8463af" providerId="ADAL" clId="{7F15A138-B919-4505-9D5E-BC018F417834}" dt="2024-02-08T05:56:19.818" v="1434" actId="20577"/>
        <pc:sldMkLst>
          <pc:docMk/>
          <pc:sldMk cId="546968355" sldId="339"/>
        </pc:sldMkLst>
      </pc:sldChg>
      <pc:sldChg chg="addSp delSp modSp mod">
        <pc:chgData name="Hashimoto, Chie / 橋本　知依" userId="d974ff01-1f92-419a-ba7c-6fd3fb8463af" providerId="ADAL" clId="{7F15A138-B919-4505-9D5E-BC018F417834}" dt="2024-02-08T06:14:43.078" v="1873" actId="1076"/>
        <pc:sldMkLst>
          <pc:docMk/>
          <pc:sldMk cId="736235912" sldId="342"/>
        </pc:sldMkLst>
      </pc:sldChg>
      <pc:sldChg chg="delSp modSp mod">
        <pc:chgData name="Hashimoto, Chie / 橋本　知依" userId="d974ff01-1f92-419a-ba7c-6fd3fb8463af" providerId="ADAL" clId="{7F15A138-B919-4505-9D5E-BC018F417834}" dt="2024-02-08T05:56:20.706" v="1435" actId="20577"/>
        <pc:sldMkLst>
          <pc:docMk/>
          <pc:sldMk cId="2738866523" sldId="343"/>
        </pc:sldMkLst>
      </pc:sldChg>
      <pc:sldChg chg="addSp delSp modSp add mod">
        <pc:chgData name="Hashimoto, Chie / 橋本　知依" userId="d974ff01-1f92-419a-ba7c-6fd3fb8463af" providerId="ADAL" clId="{7F15A138-B919-4505-9D5E-BC018F417834}" dt="2024-02-08T06:17:32.167" v="1881" actId="20577"/>
        <pc:sldMkLst>
          <pc:docMk/>
          <pc:sldMk cId="2695599913" sldId="344"/>
        </pc:sldMkLst>
      </pc:sldChg>
    </pc:docChg>
  </pc:docChgLst>
  <pc:docChgLst>
    <pc:chgData name="Hashimoto, Chie / 橋本　知依" userId="d974ff01-1f92-419a-ba7c-6fd3fb8463af" providerId="ADAL" clId="{B32B71D7-C1AC-4CBC-AE85-8901CF2E43E7}"/>
    <pc:docChg chg="undo custSel delSld modSld">
      <pc:chgData name="Hashimoto, Chie / 橋本　知依" userId="d974ff01-1f92-419a-ba7c-6fd3fb8463af" providerId="ADAL" clId="{B32B71D7-C1AC-4CBC-AE85-8901CF2E43E7}" dt="2025-02-04T05:53:54.212" v="287" actId="20577"/>
      <pc:docMkLst>
        <pc:docMk/>
      </pc:docMkLst>
      <pc:sldChg chg="addSp delSp modSp mod">
        <pc:chgData name="Hashimoto, Chie / 橋本　知依" userId="d974ff01-1f92-419a-ba7c-6fd3fb8463af" providerId="ADAL" clId="{B32B71D7-C1AC-4CBC-AE85-8901CF2E43E7}" dt="2025-02-04T03:05:28.635" v="283" actId="20577"/>
        <pc:sldMkLst>
          <pc:docMk/>
          <pc:sldMk cId="3729070324" sldId="2146847944"/>
        </pc:sldMkLst>
      </pc:sldChg>
      <pc:sldChg chg="del">
        <pc:chgData name="Hashimoto, Chie / 橋本　知依" userId="d974ff01-1f92-419a-ba7c-6fd3fb8463af" providerId="ADAL" clId="{B32B71D7-C1AC-4CBC-AE85-8901CF2E43E7}" dt="2025-02-04T02:55:12.677" v="13" actId="47"/>
        <pc:sldMkLst>
          <pc:docMk/>
          <pc:sldMk cId="1833086802" sldId="2146847945"/>
        </pc:sldMkLst>
      </pc:sldChg>
      <pc:sldChg chg="del">
        <pc:chgData name="Hashimoto, Chie / 橋本　知依" userId="d974ff01-1f92-419a-ba7c-6fd3fb8463af" providerId="ADAL" clId="{B32B71D7-C1AC-4CBC-AE85-8901CF2E43E7}" dt="2025-02-04T02:55:12.266" v="12" actId="47"/>
        <pc:sldMkLst>
          <pc:docMk/>
          <pc:sldMk cId="2090924963" sldId="2146847946"/>
        </pc:sldMkLst>
      </pc:sldChg>
    </pc:docChg>
  </pc:docChgLst>
  <pc:docChgLst>
    <pc:chgData name="Hashimoto, Chie / 橋本　知依" userId="d974ff01-1f92-419a-ba7c-6fd3fb8463af" providerId="ADAL" clId="{F7776893-6379-4981-A040-D340070C0D12}"/>
    <pc:docChg chg="undo redo custSel addSld delSld modSld">
      <pc:chgData name="Hashimoto, Chie / 橋本　知依" userId="d974ff01-1f92-419a-ba7c-6fd3fb8463af" providerId="ADAL" clId="{F7776893-6379-4981-A040-D340070C0D12}" dt="2023-10-10T08:50:18.285" v="3403" actId="20577"/>
      <pc:docMkLst>
        <pc:docMk/>
      </pc:docMkLst>
      <pc:sldChg chg="addSp delSp modSp add del mod">
        <pc:chgData name="Hashimoto, Chie / 橋本　知依" userId="d974ff01-1f92-419a-ba7c-6fd3fb8463af" providerId="ADAL" clId="{F7776893-6379-4981-A040-D340070C0D12}" dt="2023-10-10T08:50:13.618" v="3395" actId="20577"/>
        <pc:sldMkLst>
          <pc:docMk/>
          <pc:sldMk cId="1571775979" sldId="325"/>
        </pc:sldMkLst>
      </pc:sldChg>
      <pc:sldChg chg="del">
        <pc:chgData name="Hashimoto, Chie / 橋本　知依" userId="d974ff01-1f92-419a-ba7c-6fd3fb8463af" providerId="ADAL" clId="{F7776893-6379-4981-A040-D340070C0D12}" dt="2023-10-10T05:51:59.996" v="271" actId="47"/>
        <pc:sldMkLst>
          <pc:docMk/>
          <pc:sldMk cId="2150662362" sldId="326"/>
        </pc:sldMkLst>
      </pc:sldChg>
      <pc:sldChg chg="add del">
        <pc:chgData name="Hashimoto, Chie / 橋本　知依" userId="d974ff01-1f92-419a-ba7c-6fd3fb8463af" providerId="ADAL" clId="{F7776893-6379-4981-A040-D340070C0D12}" dt="2023-10-10T06:58:01.263" v="1548" actId="47"/>
        <pc:sldMkLst>
          <pc:docMk/>
          <pc:sldMk cId="3001792241" sldId="327"/>
        </pc:sldMkLst>
      </pc:sldChg>
      <pc:sldChg chg="del">
        <pc:chgData name="Hashimoto, Chie / 橋本　知依" userId="d974ff01-1f92-419a-ba7c-6fd3fb8463af" providerId="ADAL" clId="{F7776893-6379-4981-A040-D340070C0D12}" dt="2023-10-10T05:52:01.353" v="272" actId="47"/>
        <pc:sldMkLst>
          <pc:docMk/>
          <pc:sldMk cId="3855689316" sldId="328"/>
        </pc:sldMkLst>
      </pc:sldChg>
      <pc:sldChg chg="addSp delSp modSp add del mod">
        <pc:chgData name="Hashimoto, Chie / 橋本　知依" userId="d974ff01-1f92-419a-ba7c-6fd3fb8463af" providerId="ADAL" clId="{F7776893-6379-4981-A040-D340070C0D12}" dt="2023-10-10T08:50:18.285" v="3403" actId="20577"/>
        <pc:sldMkLst>
          <pc:docMk/>
          <pc:sldMk cId="3792151018" sldId="331"/>
        </pc:sldMkLst>
      </pc:sldChg>
      <pc:sldChg chg="addSp delSp modSp add del mod">
        <pc:chgData name="Hashimoto, Chie / 橋本　知依" userId="d974ff01-1f92-419a-ba7c-6fd3fb8463af" providerId="ADAL" clId="{F7776893-6379-4981-A040-D340070C0D12}" dt="2023-10-10T08:50:01.266" v="3379" actId="20577"/>
        <pc:sldMkLst>
          <pc:docMk/>
          <pc:sldMk cId="2146032486" sldId="332"/>
        </pc:sldMkLst>
      </pc:sldChg>
      <pc:sldChg chg="add del">
        <pc:chgData name="Hashimoto, Chie / 橋本　知依" userId="d974ff01-1f92-419a-ba7c-6fd3fb8463af" providerId="ADAL" clId="{F7776893-6379-4981-A040-D340070C0D12}" dt="2023-10-10T05:52:58.209" v="284" actId="47"/>
        <pc:sldMkLst>
          <pc:docMk/>
          <pc:sldMk cId="2241326893" sldId="333"/>
        </pc:sldMkLst>
      </pc:sldChg>
      <pc:sldChg chg="addSp delSp modSp add mod">
        <pc:chgData name="Hashimoto, Chie / 橋本　知依" userId="d974ff01-1f92-419a-ba7c-6fd3fb8463af" providerId="ADAL" clId="{F7776893-6379-4981-A040-D340070C0D12}" dt="2023-10-10T08:49:47.184" v="3363" actId="20577"/>
        <pc:sldMkLst>
          <pc:docMk/>
          <pc:sldMk cId="3374351889" sldId="333"/>
        </pc:sldMkLst>
      </pc:sldChg>
      <pc:sldChg chg="add del">
        <pc:chgData name="Hashimoto, Chie / 橋本　知依" userId="d974ff01-1f92-419a-ba7c-6fd3fb8463af" providerId="ADAL" clId="{F7776893-6379-4981-A040-D340070C0D12}" dt="2023-10-10T07:27:10.816" v="1988" actId="47"/>
        <pc:sldMkLst>
          <pc:docMk/>
          <pc:sldMk cId="1091226445" sldId="334"/>
        </pc:sldMkLst>
      </pc:sldChg>
      <pc:sldChg chg="del">
        <pc:chgData name="Hashimoto, Chie / 橋本　知依" userId="d974ff01-1f92-419a-ba7c-6fd3fb8463af" providerId="ADAL" clId="{F7776893-6379-4981-A040-D340070C0D12}" dt="2023-10-10T05:52:02.432" v="273" actId="47"/>
        <pc:sldMkLst>
          <pc:docMk/>
          <pc:sldMk cId="2257314426" sldId="335"/>
        </pc:sldMkLst>
      </pc:sldChg>
    </pc:docChg>
  </pc:docChgLst>
  <pc:docChgLst>
    <pc:chgData name="Hashimoto, Chie / 橋本　知依" userId="d974ff01-1f92-419a-ba7c-6fd3fb8463af" providerId="ADAL" clId="{B094B184-2B5F-41F1-BCA2-90BB860B53AF}"/>
    <pc:docChg chg="undo custSel addSld delSld modSld sldOrd">
      <pc:chgData name="Hashimoto, Chie / 橋本　知依" userId="d974ff01-1f92-419a-ba7c-6fd3fb8463af" providerId="ADAL" clId="{B094B184-2B5F-41F1-BCA2-90BB860B53AF}" dt="2023-10-25T08:55:32.844" v="7484" actId="20577"/>
      <pc:docMkLst>
        <pc:docMk/>
      </pc:docMkLst>
      <pc:sldChg chg="addSp delSp modSp mod">
        <pc:chgData name="Hashimoto, Chie / 橋本　知依" userId="d974ff01-1f92-419a-ba7c-6fd3fb8463af" providerId="ADAL" clId="{B094B184-2B5F-41F1-BCA2-90BB860B53AF}" dt="2023-10-25T08:18:47.702" v="6380" actId="20577"/>
        <pc:sldMkLst>
          <pc:docMk/>
          <pc:sldMk cId="1571775979" sldId="325"/>
        </pc:sldMkLst>
      </pc:sldChg>
      <pc:sldChg chg="addSp delSp modSp mod ord">
        <pc:chgData name="Hashimoto, Chie / 橋本　知依" userId="d974ff01-1f92-419a-ba7c-6fd3fb8463af" providerId="ADAL" clId="{B094B184-2B5F-41F1-BCA2-90BB860B53AF}" dt="2023-10-25T04:47:59.092" v="4245" actId="20577"/>
        <pc:sldMkLst>
          <pc:docMk/>
          <pc:sldMk cId="3792151018" sldId="331"/>
        </pc:sldMkLst>
      </pc:sldChg>
      <pc:sldChg chg="del ord">
        <pc:chgData name="Hashimoto, Chie / 橋本　知依" userId="d974ff01-1f92-419a-ba7c-6fd3fb8463af" providerId="ADAL" clId="{B094B184-2B5F-41F1-BCA2-90BB860B53AF}" dt="2023-10-25T04:38:20.691" v="3815" actId="47"/>
        <pc:sldMkLst>
          <pc:docMk/>
          <pc:sldMk cId="2146032486" sldId="332"/>
        </pc:sldMkLst>
      </pc:sldChg>
      <pc:sldChg chg="delSp modSp del mod ord">
        <pc:chgData name="Hashimoto, Chie / 橋本　知依" userId="d974ff01-1f92-419a-ba7c-6fd3fb8463af" providerId="ADAL" clId="{B094B184-2B5F-41F1-BCA2-90BB860B53AF}" dt="2023-10-25T04:38:20.691" v="3815" actId="47"/>
        <pc:sldMkLst>
          <pc:docMk/>
          <pc:sldMk cId="3374351889" sldId="333"/>
        </pc:sldMkLst>
      </pc:sldChg>
      <pc:sldChg chg="modSp add del mod ord">
        <pc:chgData name="Hashimoto, Chie / 橋本　知依" userId="d974ff01-1f92-419a-ba7c-6fd3fb8463af" providerId="ADAL" clId="{B094B184-2B5F-41F1-BCA2-90BB860B53AF}" dt="2023-10-25T06:26:49.030" v="5560" actId="47"/>
        <pc:sldMkLst>
          <pc:docMk/>
          <pc:sldMk cId="1222800026" sldId="334"/>
        </pc:sldMkLst>
      </pc:sldChg>
      <pc:sldChg chg="addSp delSp modSp add mod">
        <pc:chgData name="Hashimoto, Chie / 橋本　知依" userId="d974ff01-1f92-419a-ba7c-6fd3fb8463af" providerId="ADAL" clId="{B094B184-2B5F-41F1-BCA2-90BB860B53AF}" dt="2023-10-25T04:49:10.913" v="4279" actId="478"/>
        <pc:sldMkLst>
          <pc:docMk/>
          <pc:sldMk cId="894165318" sldId="335"/>
        </pc:sldMkLst>
      </pc:sldChg>
      <pc:sldChg chg="addSp delSp modSp add mod">
        <pc:chgData name="Hashimoto, Chie / 橋本　知依" userId="d974ff01-1f92-419a-ba7c-6fd3fb8463af" providerId="ADAL" clId="{B094B184-2B5F-41F1-BCA2-90BB860B53AF}" dt="2023-10-25T08:55:32.844" v="7484" actId="20577"/>
        <pc:sldMkLst>
          <pc:docMk/>
          <pc:sldMk cId="387756159" sldId="336"/>
        </pc:sldMkLst>
      </pc:sldChg>
      <pc:sldChg chg="addSp delSp modSp add del mod">
        <pc:chgData name="Hashimoto, Chie / 橋本　知依" userId="d974ff01-1f92-419a-ba7c-6fd3fb8463af" providerId="ADAL" clId="{B094B184-2B5F-41F1-BCA2-90BB860B53AF}" dt="2023-10-25T07:31:10.661" v="5561" actId="47"/>
        <pc:sldMkLst>
          <pc:docMk/>
          <pc:sldMk cId="705557876" sldId="336"/>
        </pc:sldMkLst>
      </pc:sldChg>
      <pc:sldChg chg="addSp delSp modSp add del mod">
        <pc:chgData name="Hashimoto, Chie / 橋本　知依" userId="d974ff01-1f92-419a-ba7c-6fd3fb8463af" providerId="ADAL" clId="{B094B184-2B5F-41F1-BCA2-90BB860B53AF}" dt="2023-10-25T07:31:10.661" v="5561" actId="47"/>
        <pc:sldMkLst>
          <pc:docMk/>
          <pc:sldMk cId="105626804" sldId="33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8">
            <a:extLst>
              <a:ext uri="{FF2B5EF4-FFF2-40B4-BE49-F238E27FC236}">
                <a16:creationId xmlns:a16="http://schemas.microsoft.com/office/drawing/2014/main" id="{778F59B4-A0C7-4EEB-BBA3-CA0FEEB742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765522"/>
            <a:ext cx="11137900" cy="503238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400" rtl="0" eaLnBrk="1" latinLnBrk="0" hangingPunct="1">
              <a:buNone/>
              <a:defRPr kumimoji="1" lang="ja-JP" altLang="en-US" sz="3200" b="0" kern="1200" dirty="0" smtClean="0">
                <a:solidFill>
                  <a:srgbClr val="0000C6"/>
                </a:solidFill>
                <a:latin typeface="小塚ゴシック Pr6N B" panose="020B0800000000000000" pitchFamily="34" charset="-128"/>
                <a:ea typeface="小塚ゴシック Pr6N B" panose="020B0800000000000000" pitchFamily="34" charset="-128"/>
                <a:cs typeface="Lucida Sans Unicode" panose="020B0602030504020204" pitchFamily="34" charset="0"/>
              </a:defRPr>
            </a:lvl1pPr>
          </a:lstStyle>
          <a:p>
            <a:pPr lvl="0"/>
            <a:r>
              <a:rPr kumimoji="1" lang="ja-JP" altLang="en-US" dirty="0"/>
              <a:t>プレゼンテーションタイトルを入力</a:t>
            </a:r>
          </a:p>
        </p:txBody>
      </p:sp>
    </p:spTree>
    <p:extLst>
      <p:ext uri="{BB962C8B-B14F-4D97-AF65-F5344CB8AC3E}">
        <p14:creationId xmlns:p14="http://schemas.microsoft.com/office/powerpoint/2010/main" val="375789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99963A55-18A4-499B-AF90-F8666C6BAD07}"/>
              </a:ext>
            </a:extLst>
          </p:cNvPr>
          <p:cNvSpPr txBox="1">
            <a:spLocks/>
          </p:cNvSpPr>
          <p:nvPr userDrawn="1"/>
        </p:nvSpPr>
        <p:spPr>
          <a:xfrm>
            <a:off x="1363203" y="3429000"/>
            <a:ext cx="3632237" cy="4766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2000" b="1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游ゴシック Medium" panose="020B0500000000000000" pitchFamily="50" charset="-128"/>
              </a:defRPr>
            </a:lvl1pPr>
          </a:lstStyle>
          <a:p>
            <a:r>
              <a:rPr lang="ja-JP" altLang="en-US" sz="2200" dirty="0">
                <a:solidFill>
                  <a:srgbClr val="0000CA"/>
                </a:solidFill>
              </a:rPr>
              <a:t>本日のアジェンダ</a:t>
            </a:r>
          </a:p>
        </p:txBody>
      </p:sp>
      <p:sp>
        <p:nvSpPr>
          <p:cNvPr id="8" name="テキスト プレースホルダー 18">
            <a:extLst>
              <a:ext uri="{FF2B5EF4-FFF2-40B4-BE49-F238E27FC236}">
                <a16:creationId xmlns:a16="http://schemas.microsoft.com/office/drawing/2014/main" id="{27FB1C44-7829-47D1-986D-0A87F4410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94401" y="2445949"/>
            <a:ext cx="768351" cy="46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400">
                <a:solidFill>
                  <a:srgbClr val="0000CA"/>
                </a:solidFill>
                <a:latin typeface="Lucida Sans Unicode" panose="020B0602030504020204" pitchFamily="34" charset="0"/>
                <a:ea typeface="游ゴシック Medium" panose="020B0500000000000000" pitchFamily="50" charset="-128"/>
                <a:cs typeface="Lucida Sans Unicode" panose="020B0602030504020204" pitchFamily="34" charset="0"/>
              </a:defRPr>
            </a:lvl1pPr>
          </a:lstStyle>
          <a:p>
            <a:pPr lvl="0"/>
            <a:r>
              <a:rPr kumimoji="1" lang="en-US" altLang="ja-JP" dirty="0"/>
              <a:t>00.</a:t>
            </a:r>
            <a:endParaRPr kumimoji="1" lang="ja-JP" altLang="en-US" dirty="0"/>
          </a:p>
        </p:txBody>
      </p:sp>
      <p:sp>
        <p:nvSpPr>
          <p:cNvPr id="9" name="テキスト プレースホルダー 24">
            <a:extLst>
              <a:ext uri="{FF2B5EF4-FFF2-40B4-BE49-F238E27FC236}">
                <a16:creationId xmlns:a16="http://schemas.microsoft.com/office/drawing/2014/main" id="{F9998B61-66B2-4745-AF3B-EB748FD362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62751" y="2445713"/>
            <a:ext cx="5183716" cy="46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400">
                <a:solidFill>
                  <a:srgbClr val="0000CA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pPr lvl="0"/>
            <a:r>
              <a:rPr kumimoji="1" lang="ja-JP" altLang="en-US" dirty="0"/>
              <a:t>コンテンツタイトルを入力</a:t>
            </a:r>
          </a:p>
        </p:txBody>
      </p:sp>
      <p:sp>
        <p:nvSpPr>
          <p:cNvPr id="10" name="テキスト プレースホルダー 18">
            <a:extLst>
              <a:ext uri="{FF2B5EF4-FFF2-40B4-BE49-F238E27FC236}">
                <a16:creationId xmlns:a16="http://schemas.microsoft.com/office/drawing/2014/main" id="{B21ABF86-ABC5-457B-931A-A31F452B3C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94401" y="3090095"/>
            <a:ext cx="768351" cy="46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400">
                <a:solidFill>
                  <a:srgbClr val="0000CA"/>
                </a:solidFill>
                <a:latin typeface="Lucida Sans Unicode" panose="020B0602030504020204" pitchFamily="34" charset="0"/>
                <a:ea typeface="游ゴシック Medium" panose="020B0500000000000000" pitchFamily="50" charset="-128"/>
                <a:cs typeface="Lucida Sans Unicode" panose="020B0602030504020204" pitchFamily="34" charset="0"/>
              </a:defRPr>
            </a:lvl1pPr>
          </a:lstStyle>
          <a:p>
            <a:pPr lvl="0"/>
            <a:r>
              <a:rPr kumimoji="1" lang="en-US" altLang="ja-JP" dirty="0"/>
              <a:t>00.</a:t>
            </a:r>
            <a:endParaRPr kumimoji="1" lang="ja-JP" altLang="en-US" dirty="0"/>
          </a:p>
        </p:txBody>
      </p:sp>
      <p:sp>
        <p:nvSpPr>
          <p:cNvPr id="11" name="テキスト プレースホルダー 24">
            <a:extLst>
              <a:ext uri="{FF2B5EF4-FFF2-40B4-BE49-F238E27FC236}">
                <a16:creationId xmlns:a16="http://schemas.microsoft.com/office/drawing/2014/main" id="{A18AF46B-4CBD-413E-9E2A-6B41FCA1BBD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62751" y="3089859"/>
            <a:ext cx="5183716" cy="46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400">
                <a:solidFill>
                  <a:srgbClr val="0000CA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pPr lvl="0"/>
            <a:r>
              <a:rPr kumimoji="1" lang="ja-JP" altLang="en-US" dirty="0"/>
              <a:t>コンテンツタイトルを入力</a:t>
            </a:r>
          </a:p>
        </p:txBody>
      </p:sp>
      <p:sp>
        <p:nvSpPr>
          <p:cNvPr id="12" name="テキスト プレースホルダー 18">
            <a:extLst>
              <a:ext uri="{FF2B5EF4-FFF2-40B4-BE49-F238E27FC236}">
                <a16:creationId xmlns:a16="http://schemas.microsoft.com/office/drawing/2014/main" id="{21F160C3-C2C2-44CD-A0D3-95469A8E38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94401" y="3734241"/>
            <a:ext cx="768351" cy="46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400">
                <a:solidFill>
                  <a:srgbClr val="0000CA"/>
                </a:solidFill>
                <a:latin typeface="Lucida Sans Unicode" panose="020B0602030504020204" pitchFamily="34" charset="0"/>
                <a:ea typeface="游ゴシック Medium" panose="020B0500000000000000" pitchFamily="50" charset="-128"/>
                <a:cs typeface="Lucida Sans Unicode" panose="020B0602030504020204" pitchFamily="34" charset="0"/>
              </a:defRPr>
            </a:lvl1pPr>
          </a:lstStyle>
          <a:p>
            <a:pPr lvl="0"/>
            <a:r>
              <a:rPr kumimoji="1" lang="en-US" altLang="ja-JP" dirty="0"/>
              <a:t>00.</a:t>
            </a:r>
            <a:endParaRPr kumimoji="1" lang="ja-JP" altLang="en-US" dirty="0"/>
          </a:p>
        </p:txBody>
      </p:sp>
      <p:sp>
        <p:nvSpPr>
          <p:cNvPr id="13" name="テキスト プレースホルダー 24">
            <a:extLst>
              <a:ext uri="{FF2B5EF4-FFF2-40B4-BE49-F238E27FC236}">
                <a16:creationId xmlns:a16="http://schemas.microsoft.com/office/drawing/2014/main" id="{76BD1657-8D93-47D8-A6BF-6EE2E99E83A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62751" y="3734005"/>
            <a:ext cx="5183716" cy="46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400">
                <a:solidFill>
                  <a:srgbClr val="0000CA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pPr lvl="0"/>
            <a:r>
              <a:rPr kumimoji="1" lang="ja-JP" altLang="en-US" dirty="0"/>
              <a:t>コンテンツタイトルを入力</a:t>
            </a:r>
          </a:p>
        </p:txBody>
      </p:sp>
      <p:sp>
        <p:nvSpPr>
          <p:cNvPr id="14" name="テキスト プレースホルダー 18">
            <a:extLst>
              <a:ext uri="{FF2B5EF4-FFF2-40B4-BE49-F238E27FC236}">
                <a16:creationId xmlns:a16="http://schemas.microsoft.com/office/drawing/2014/main" id="{0F09644A-15BC-463D-A05C-3973A838F4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94401" y="4378387"/>
            <a:ext cx="768351" cy="46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400">
                <a:solidFill>
                  <a:srgbClr val="0000CA"/>
                </a:solidFill>
                <a:latin typeface="Lucida Sans Unicode" panose="020B0602030504020204" pitchFamily="34" charset="0"/>
                <a:ea typeface="游ゴシック Medium" panose="020B0500000000000000" pitchFamily="50" charset="-128"/>
                <a:cs typeface="Lucida Sans Unicode" panose="020B0602030504020204" pitchFamily="34" charset="0"/>
              </a:defRPr>
            </a:lvl1pPr>
          </a:lstStyle>
          <a:p>
            <a:pPr lvl="0"/>
            <a:r>
              <a:rPr kumimoji="1" lang="en-US" altLang="ja-JP" dirty="0"/>
              <a:t>00.</a:t>
            </a:r>
            <a:endParaRPr kumimoji="1" lang="ja-JP" altLang="en-US" dirty="0"/>
          </a:p>
        </p:txBody>
      </p:sp>
      <p:sp>
        <p:nvSpPr>
          <p:cNvPr id="15" name="テキスト プレースホルダー 24">
            <a:extLst>
              <a:ext uri="{FF2B5EF4-FFF2-40B4-BE49-F238E27FC236}">
                <a16:creationId xmlns:a16="http://schemas.microsoft.com/office/drawing/2014/main" id="{4CD3D390-9AE8-494A-A09E-C5CCB969DF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62751" y="4378151"/>
            <a:ext cx="5183716" cy="46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400">
                <a:solidFill>
                  <a:srgbClr val="0000CA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pPr lvl="0"/>
            <a:r>
              <a:rPr kumimoji="1" lang="ja-JP" altLang="en-US" dirty="0"/>
              <a:t>コンテンツタイトルを入力</a:t>
            </a:r>
          </a:p>
        </p:txBody>
      </p:sp>
    </p:spTree>
    <p:extLst>
      <p:ext uri="{BB962C8B-B14F-4D97-AF65-F5344CB8AC3E}">
        <p14:creationId xmlns:p14="http://schemas.microsoft.com/office/powerpoint/2010/main" val="132983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9A71AD5-80A4-478C-8A3A-9C222313E0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3552" y="1316736"/>
            <a:ext cx="4480560" cy="4559590"/>
          </a:xfrm>
          <a:prstGeom prst="rect">
            <a:avLst/>
          </a:prstGeom>
        </p:spPr>
      </p:pic>
      <p:sp>
        <p:nvSpPr>
          <p:cNvPr id="8" name="テキスト プレースホルダー 18">
            <a:extLst>
              <a:ext uri="{FF2B5EF4-FFF2-40B4-BE49-F238E27FC236}">
                <a16:creationId xmlns:a16="http://schemas.microsoft.com/office/drawing/2014/main" id="{27FB1C44-7829-47D1-986D-0A87F4410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04722" y="3446368"/>
            <a:ext cx="768351" cy="46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400">
                <a:solidFill>
                  <a:srgbClr val="0000CA"/>
                </a:solidFill>
                <a:latin typeface="Lucida Sans Unicode" panose="020B0602030504020204" pitchFamily="34" charset="0"/>
                <a:ea typeface="游ゴシック Medium" panose="020B0500000000000000" pitchFamily="50" charset="-128"/>
                <a:cs typeface="Lucida Sans Unicode" panose="020B0602030504020204" pitchFamily="34" charset="0"/>
              </a:defRPr>
            </a:lvl1pPr>
          </a:lstStyle>
          <a:p>
            <a:pPr lvl="0"/>
            <a:r>
              <a:rPr kumimoji="1" lang="en-US" altLang="ja-JP" dirty="0"/>
              <a:t>00.</a:t>
            </a:r>
            <a:endParaRPr kumimoji="1" lang="ja-JP" altLang="en-US" dirty="0"/>
          </a:p>
        </p:txBody>
      </p:sp>
      <p:sp>
        <p:nvSpPr>
          <p:cNvPr id="9" name="テキスト プレースホルダー 24">
            <a:extLst>
              <a:ext uri="{FF2B5EF4-FFF2-40B4-BE49-F238E27FC236}">
                <a16:creationId xmlns:a16="http://schemas.microsoft.com/office/drawing/2014/main" id="{F9998B61-66B2-4745-AF3B-EB748FD362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3073" y="3446132"/>
            <a:ext cx="5183716" cy="46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400">
                <a:solidFill>
                  <a:srgbClr val="0000CA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pPr lvl="0"/>
            <a:r>
              <a:rPr kumimoji="1" lang="ja-JP" altLang="en-US" dirty="0"/>
              <a:t>コンテンツタイトルを入力</a:t>
            </a:r>
          </a:p>
        </p:txBody>
      </p:sp>
    </p:spTree>
    <p:extLst>
      <p:ext uri="{BB962C8B-B14F-4D97-AF65-F5344CB8AC3E}">
        <p14:creationId xmlns:p14="http://schemas.microsoft.com/office/powerpoint/2010/main" val="382273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A49D872-27B0-41BC-9B69-C9B2499CF8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64833" y="1122363"/>
            <a:ext cx="8153400" cy="38803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1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  <a:lvl2pPr marL="457200" indent="0" algn="l">
              <a:buNone/>
              <a:defRPr sz="200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2pPr>
            <a:lvl3pPr marL="914400" indent="0" algn="l">
              <a:buNone/>
              <a:defRPr sz="16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3pPr>
            <a:lvl5pPr marL="1828800" indent="0" algn="l">
              <a:buNone/>
              <a:defRPr sz="9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5pPr>
          </a:lstStyle>
          <a:p>
            <a:pPr lvl="0"/>
            <a:r>
              <a:rPr kumimoji="1" lang="ja-JP" altLang="en-US" dirty="0"/>
              <a:t>■大見出しの書式設定</a:t>
            </a:r>
          </a:p>
        </p:txBody>
      </p:sp>
      <p:sp>
        <p:nvSpPr>
          <p:cNvPr id="13" name="テキスト プレースホルダー 2">
            <a:extLst>
              <a:ext uri="{FF2B5EF4-FFF2-40B4-BE49-F238E27FC236}">
                <a16:creationId xmlns:a16="http://schemas.microsoft.com/office/drawing/2014/main" id="{36A1FFE9-57A1-4D92-822F-16EFCDBECD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4833" y="1699872"/>
            <a:ext cx="8153400" cy="38803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b="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  <a:lvl2pPr marL="457200" indent="0" algn="l">
              <a:buNone/>
              <a:defRPr sz="200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2pPr>
            <a:lvl3pPr marL="914400" indent="0" algn="l">
              <a:buNone/>
              <a:defRPr sz="16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3pPr>
            <a:lvl5pPr marL="1828800" indent="0" algn="l">
              <a:buNone/>
              <a:defRPr sz="9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5pPr>
          </a:lstStyle>
          <a:p>
            <a:pPr lvl="0"/>
            <a:r>
              <a:rPr kumimoji="1" lang="ja-JP" altLang="en-US" dirty="0"/>
              <a:t>〇中見出しの書式設定</a:t>
            </a:r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6A5F223F-F1AE-42FD-9167-AD0C438CBD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64833" y="2903876"/>
            <a:ext cx="8153400" cy="38803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900" b="0">
                <a:latin typeface="+mj-ea"/>
                <a:ea typeface="+mj-ea"/>
              </a:defRPr>
            </a:lvl1pPr>
            <a:lvl2pPr marL="457200" indent="0" algn="l">
              <a:buNone/>
              <a:defRPr sz="200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2pPr>
            <a:lvl3pPr marL="914400" indent="0" algn="l">
              <a:buNone/>
              <a:defRPr sz="16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3pPr>
            <a:lvl5pPr marL="1828800" indent="0" algn="l">
              <a:buNone/>
              <a:defRPr sz="9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5pPr>
          </a:lstStyle>
          <a:p>
            <a:pPr lvl="0"/>
            <a:r>
              <a:rPr kumimoji="1" lang="en-US" altLang="ja-JP" dirty="0"/>
              <a:t>※</a:t>
            </a:r>
            <a:r>
              <a:rPr kumimoji="1" lang="ja-JP" altLang="en-US" dirty="0"/>
              <a:t>注釈の書式設定</a:t>
            </a:r>
          </a:p>
        </p:txBody>
      </p:sp>
      <p:sp>
        <p:nvSpPr>
          <p:cNvPr id="17" name="テキスト プレースホルダー 2">
            <a:extLst>
              <a:ext uri="{FF2B5EF4-FFF2-40B4-BE49-F238E27FC236}">
                <a16:creationId xmlns:a16="http://schemas.microsoft.com/office/drawing/2014/main" id="{B6265334-BE5D-46F1-B6B8-C8FBC83318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64833" y="2301874"/>
            <a:ext cx="8153400" cy="38803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0">
                <a:latin typeface="+mj-ea"/>
                <a:ea typeface="+mj-ea"/>
              </a:defRPr>
            </a:lvl1pPr>
            <a:lvl2pPr marL="457200" indent="0" algn="l">
              <a:buNone/>
              <a:defRPr sz="200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2pPr>
            <a:lvl3pPr marL="914400" indent="0" algn="l">
              <a:buNone/>
              <a:defRPr sz="16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3pPr>
            <a:lvl5pPr marL="1828800" indent="0" algn="l">
              <a:buNone/>
              <a:defRPr sz="9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5pPr>
          </a:lstStyle>
          <a:p>
            <a:pPr lvl="0"/>
            <a:r>
              <a:rPr kumimoji="1" lang="ja-JP" altLang="en-US" dirty="0"/>
              <a:t>本文の書式設定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7667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08901D54-967B-4EC0-A18B-2ED475DB0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00" b="18500"/>
          <a:stretch/>
        </p:blipFill>
        <p:spPr>
          <a:xfrm>
            <a:off x="1184" y="1268760"/>
            <a:ext cx="12189631" cy="432048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0BD56B9-91E9-48D5-94B5-BA24C73F3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5903" y="5779008"/>
            <a:ext cx="3060194" cy="7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9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50DC5B95-4883-4367-BFB6-AF7C73C2C5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15779" y="275630"/>
            <a:ext cx="63288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200" b="1">
                <a:latin typeface="Arial Narrow" pitchFamily="34" charset="0"/>
              </a:defRPr>
            </a:lvl1pPr>
          </a:lstStyle>
          <a:p>
            <a:pPr>
              <a:spcBef>
                <a:spcPct val="50000"/>
              </a:spcBef>
              <a:defRPr/>
            </a:pPr>
            <a:fld id="{9CD23B60-4954-4ED1-BB04-832F1D7F9BC1}" type="slidenum">
              <a:rPr lang="en-US" altLang="ja-JP" sz="1200" b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ja-JP" sz="1200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2D346E2-38A5-44BE-A92D-199A2510E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0"/>
            <a:ext cx="2158379" cy="62068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BB33EA6-5E4F-4C45-AFC8-625F13591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620689"/>
            <a:ext cx="12189631" cy="18864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816161B-1D45-4E88-8575-4D9BFF792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6639718"/>
            <a:ext cx="12189631" cy="21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5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50DC5B95-4883-4367-BFB6-AF7C73C2C5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15779" y="275630"/>
            <a:ext cx="63288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200" b="1">
                <a:latin typeface="Arial Narrow" pitchFamily="34" charset="0"/>
              </a:defRPr>
            </a:lvl1pPr>
          </a:lstStyle>
          <a:p>
            <a:pPr>
              <a:spcBef>
                <a:spcPct val="50000"/>
              </a:spcBef>
              <a:defRPr/>
            </a:pPr>
            <a:fld id="{9CD23B60-4954-4ED1-BB04-832F1D7F9BC1}" type="slidenum">
              <a:rPr lang="en-US" altLang="ja-JP" sz="1200" b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ja-JP" sz="1200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07C3299-AF8D-4B78-8F02-4897733AF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0"/>
            <a:ext cx="2158379" cy="6206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EE74F0-839F-4EAD-AA2E-636C3DD4D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620689"/>
            <a:ext cx="12189631" cy="1886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D7E6AE0-5223-41C6-8A5A-EB3CDB91F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6639718"/>
            <a:ext cx="12189631" cy="21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50DC5B95-4883-4367-BFB6-AF7C73C2C5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15779" y="275630"/>
            <a:ext cx="63288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200" b="1">
                <a:latin typeface="Arial Narrow" pitchFamily="34" charset="0"/>
              </a:defRPr>
            </a:lvl1pPr>
          </a:lstStyle>
          <a:p>
            <a:pPr>
              <a:spcBef>
                <a:spcPct val="50000"/>
              </a:spcBef>
              <a:defRPr/>
            </a:pPr>
            <a:fld id="{9CD23B60-4954-4ED1-BB04-832F1D7F9BC1}" type="slidenum">
              <a:rPr lang="en-US" altLang="ja-JP" sz="1200" b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ja-JP" sz="1200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31735D5-31F4-4146-904E-9CD1EE47F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0"/>
            <a:ext cx="2158379" cy="62068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AD479BE-C7D0-49F3-ADEC-124D5459E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620689"/>
            <a:ext cx="12189631" cy="18864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CE7F4EE-FB40-4554-827C-6815C539C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6639718"/>
            <a:ext cx="12189631" cy="21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30A82E1-8E0D-434A-9DF4-7C2ABD1A0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219075"/>
            <a:ext cx="11137900" cy="954569"/>
          </a:xfrm>
        </p:spPr>
        <p:txBody>
          <a:bodyPr lIns="91440" tIns="45720" rIns="91440" bIns="45720" anchor="ctr" anchorCtr="0"/>
          <a:lstStyle/>
          <a:p>
            <a:r>
              <a:rPr lang="en-US" altLang="ja-JP" dirty="0">
                <a:latin typeface="小塚ゴシック Pr6N B"/>
                <a:ea typeface="小塚ゴシック Pr6N B"/>
                <a:cs typeface="Lucida Sans Unicode"/>
              </a:rPr>
              <a:t>Smart Construction Design3D</a:t>
            </a:r>
            <a:br>
              <a:rPr lang="en-US" altLang="ja-JP" dirty="0">
                <a:latin typeface="小塚ゴシック Pr6N B"/>
                <a:ea typeface="小塚ゴシック Pr6N B"/>
                <a:cs typeface="Lucida Sans Unicode"/>
              </a:rPr>
            </a:br>
            <a:r>
              <a:rPr lang="en-US" altLang="ja-JP" dirty="0">
                <a:latin typeface="小塚ゴシック Pr6N B"/>
                <a:ea typeface="小塚ゴシック Pr6N B"/>
                <a:cs typeface="Lucida Sans Unicode"/>
              </a:rPr>
              <a:t>2025.9.17</a:t>
            </a:r>
            <a:r>
              <a:rPr lang="ja-JP" altLang="en-US" dirty="0">
                <a:latin typeface="小塚ゴシック Pr6N B"/>
                <a:ea typeface="小塚ゴシック Pr6N B"/>
                <a:cs typeface="Lucida Sans Unicode"/>
              </a:rPr>
              <a:t>リリース版について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840699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519420CB-CF56-435A-A5AD-9C1751E31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4833" y="181587"/>
            <a:ext cx="8153400" cy="388031"/>
          </a:xfrm>
        </p:spPr>
        <p:txBody>
          <a:bodyPr/>
          <a:lstStyle/>
          <a:p>
            <a:r>
              <a:rPr lang="ja-JP" altLang="en-US" b="0" dirty="0">
                <a:solidFill>
                  <a:srgbClr val="265180"/>
                </a:solidFill>
                <a:latin typeface="+mn-ea"/>
                <a:ea typeface="+mn-ea"/>
              </a:rPr>
              <a:t>リリース項目一覧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400EDE-EE2F-4FB8-9778-A5A6D5083400}"/>
              </a:ext>
            </a:extLst>
          </p:cNvPr>
          <p:cNvSpPr txBox="1"/>
          <p:nvPr/>
        </p:nvSpPr>
        <p:spPr>
          <a:xfrm>
            <a:off x="276468" y="814580"/>
            <a:ext cx="11915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ea typeface="游ゴシック"/>
              </a:rPr>
              <a:t>Smart Construction Design3D</a:t>
            </a:r>
            <a:r>
              <a:rPr kumimoji="1" lang="ja-JP" altLang="en-US" dirty="0">
                <a:ea typeface="游ゴシック"/>
              </a:rPr>
              <a:t>のアップデートについて、以下の日程・内容にてリリースをいたします。</a:t>
            </a:r>
            <a:endParaRPr kumimoji="1" lang="en-US" altLang="ja-JP" dirty="0">
              <a:ea typeface="游ゴシック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システムメンテナンスの為、下記日程は該当するサービスのお取扱いができなくなります。</a:t>
            </a:r>
            <a:endParaRPr lang="en-US" altLang="ja-JP" dirty="0"/>
          </a:p>
          <a:p>
            <a:r>
              <a:rPr lang="ja-JP" altLang="en-US" dirty="0"/>
              <a:t>　（</a:t>
            </a:r>
            <a:r>
              <a:rPr lang="en-US" altLang="ja-JP" dirty="0"/>
              <a:t>※</a:t>
            </a:r>
            <a:r>
              <a:rPr lang="ja-JP" altLang="en-US" dirty="0"/>
              <a:t>リリース日程・時間帯・内容については、状況に応じ変更する場合がございます。予めご了承ください）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1B4B9D-12EA-4BC5-4859-8E23CDDB1A22}"/>
              </a:ext>
            </a:extLst>
          </p:cNvPr>
          <p:cNvSpPr txBox="1"/>
          <p:nvPr/>
        </p:nvSpPr>
        <p:spPr>
          <a:xfrm>
            <a:off x="497712" y="1737910"/>
            <a:ext cx="525338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u="sng" dirty="0">
                <a:latin typeface="+mn-ea"/>
              </a:rPr>
              <a:t>日程：日本時間　</a:t>
            </a:r>
            <a:r>
              <a:rPr lang="en-US" altLang="ja-JP" u="sng" dirty="0">
                <a:latin typeface="+mn-ea"/>
              </a:rPr>
              <a:t>9</a:t>
            </a:r>
            <a:r>
              <a:rPr lang="ja-JP" altLang="en-US" u="sng" dirty="0">
                <a:latin typeface="+mn-ea"/>
              </a:rPr>
              <a:t>月</a:t>
            </a:r>
            <a:r>
              <a:rPr lang="en-US" altLang="ja-JP" u="sng" dirty="0">
                <a:latin typeface="+mn-ea"/>
              </a:rPr>
              <a:t>16</a:t>
            </a:r>
            <a:r>
              <a:rPr lang="ja-JP" altLang="en-US" u="sng" dirty="0">
                <a:latin typeface="+mn-ea"/>
              </a:rPr>
              <a:t>日</a:t>
            </a:r>
            <a:r>
              <a:rPr lang="en-US" altLang="ja-JP" u="sng" dirty="0">
                <a:latin typeface="+mn-ea"/>
              </a:rPr>
              <a:t>(</a:t>
            </a:r>
            <a:r>
              <a:rPr lang="ja-JP" altLang="en-US" u="sng" dirty="0">
                <a:latin typeface="+mn-ea"/>
              </a:rPr>
              <a:t>火</a:t>
            </a:r>
            <a:r>
              <a:rPr lang="en-US" altLang="ja-JP" u="sng" dirty="0">
                <a:latin typeface="+mn-ea"/>
              </a:rPr>
              <a:t>)</a:t>
            </a:r>
            <a:r>
              <a:rPr lang="ja-JP" altLang="en-US" u="sng" dirty="0">
                <a:latin typeface="+mn-ea"/>
              </a:rPr>
              <a:t>　</a:t>
            </a:r>
            <a:r>
              <a:rPr lang="en-US" altLang="ja-JP" u="sng" dirty="0">
                <a:latin typeface="+mn-ea"/>
              </a:rPr>
              <a:t>19:00</a:t>
            </a:r>
            <a:r>
              <a:rPr lang="ja-JP" altLang="en-US" u="sng" dirty="0">
                <a:latin typeface="+mn-ea"/>
              </a:rPr>
              <a:t>～</a:t>
            </a:r>
            <a:r>
              <a:rPr lang="en-US" altLang="ja-JP" u="sng" dirty="0">
                <a:latin typeface="+mn-ea"/>
              </a:rPr>
              <a:t>21:00</a:t>
            </a:r>
            <a:r>
              <a:rPr kumimoji="1" lang="en-US" altLang="ja-JP" u="sng" dirty="0">
                <a:latin typeface="+mn-ea"/>
              </a:rPr>
              <a:t> </a:t>
            </a:r>
            <a:r>
              <a:rPr kumimoji="1" lang="ja-JP" altLang="en-US" u="sng" dirty="0">
                <a:latin typeface="+mn-ea"/>
              </a:rPr>
              <a:t>　</a:t>
            </a:r>
            <a:endParaRPr kumimoji="1" lang="en-US" altLang="ja-JP" u="sng" dirty="0">
              <a:latin typeface="+mn-ea"/>
            </a:endParaRPr>
          </a:p>
        </p:txBody>
      </p:sp>
      <p:graphicFrame>
        <p:nvGraphicFramePr>
          <p:cNvPr id="7" name="表 5">
            <a:extLst>
              <a:ext uri="{FF2B5EF4-FFF2-40B4-BE49-F238E27FC236}">
                <a16:creationId xmlns:a16="http://schemas.microsoft.com/office/drawing/2014/main" id="{3774537A-4E85-129E-D5F4-4CBB93CF4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990191"/>
              </p:ext>
            </p:extLst>
          </p:nvPr>
        </p:nvGraphicFramePr>
        <p:xfrm>
          <a:off x="126946" y="2227148"/>
          <a:ext cx="11923057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9682">
                  <a:extLst>
                    <a:ext uri="{9D8B030D-6E8A-4147-A177-3AD203B41FA5}">
                      <a16:colId xmlns:a16="http://schemas.microsoft.com/office/drawing/2014/main" val="889631269"/>
                    </a:ext>
                  </a:extLst>
                </a:gridCol>
                <a:gridCol w="2305993">
                  <a:extLst>
                    <a:ext uri="{9D8B030D-6E8A-4147-A177-3AD203B41FA5}">
                      <a16:colId xmlns:a16="http://schemas.microsoft.com/office/drawing/2014/main" val="134053511"/>
                    </a:ext>
                  </a:extLst>
                </a:gridCol>
                <a:gridCol w="4003139">
                  <a:extLst>
                    <a:ext uri="{9D8B030D-6E8A-4147-A177-3AD203B41FA5}">
                      <a16:colId xmlns:a16="http://schemas.microsoft.com/office/drawing/2014/main" val="3343669445"/>
                    </a:ext>
                  </a:extLst>
                </a:gridCol>
                <a:gridCol w="5034243">
                  <a:extLst>
                    <a:ext uri="{9D8B030D-6E8A-4147-A177-3AD203B41FA5}">
                      <a16:colId xmlns:a16="http://schemas.microsoft.com/office/drawing/2014/main" val="1160287430"/>
                    </a:ext>
                  </a:extLst>
                </a:gridCol>
              </a:tblGrid>
              <a:tr h="2980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NO.</a:t>
                      </a:r>
                      <a:endParaRPr kumimoji="1" lang="ja-JP" altLang="en-US" sz="1400" b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機能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概要</a:t>
                      </a:r>
                      <a:endParaRPr kumimoji="1" lang="ja-JP" altLang="en-US" sz="1400" b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詳細</a:t>
                      </a:r>
                      <a:endParaRPr kumimoji="1" lang="ja-JP" altLang="en-US" sz="1400" b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05053"/>
                  </a:ext>
                </a:extLst>
              </a:tr>
              <a:tr h="4607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+mn-lt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オブジェクト複製</a:t>
                      </a:r>
                      <a:endParaRPr kumimoji="1" lang="en-US" altLang="ja-JP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34" charset="-128"/>
                        <a:ea typeface="游ゴシック" panose="020B0400000000000000" pitchFamily="34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(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機能改善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作成済みのオブジェクトを複製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作成済みの仮設道路、平場、床掘が複製できるように機能改善しました。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972710"/>
                  </a:ext>
                </a:extLst>
              </a:tr>
              <a:tr h="4607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+mn-lt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点群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/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設計の可視化</a:t>
                      </a:r>
                      <a:endParaRPr kumimoji="1" lang="en-US" altLang="ja-JP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34" charset="-128"/>
                        <a:ea typeface="游ゴシック" panose="020B0400000000000000" pitchFamily="34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(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不具合改修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点群と設計を同時に表示した際の作図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点群と設計を同時に表示した際、作図できない問題を修正しました。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920540"/>
                  </a:ext>
                </a:extLst>
              </a:tr>
              <a:tr h="4607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+mn-lt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勾配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0%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指定</a:t>
                      </a:r>
                      <a:endParaRPr kumimoji="1" lang="en-US" altLang="ja-JP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34" charset="-128"/>
                        <a:ea typeface="游ゴシック" panose="020B0400000000000000" pitchFamily="34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(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機能改善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仮設道路や床掘での勾配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0%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指定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横断勾配や片勾配、小段勾配に</a:t>
                      </a:r>
                      <a:r>
                        <a:rPr kumimoji="1" lang="en-US" altLang="ja-JP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0%</a:t>
                      </a: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を指定できるよう改善しました。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980614"/>
                  </a:ext>
                </a:extLst>
              </a:tr>
              <a:tr h="4607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+mn-lt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点群アップロード</a:t>
                      </a:r>
                      <a:endParaRPr kumimoji="1" lang="en-US" altLang="ja-JP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34" charset="-128"/>
                        <a:ea typeface="游ゴシック" panose="020B0400000000000000" pitchFamily="34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(</a:t>
                      </a:r>
                      <a:r>
                        <a:rPr kumimoji="1" lang="ja-JP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不具合改修</a:t>
                      </a:r>
                      <a:r>
                        <a:rPr kumimoji="1" lang="en-US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点群アップロード時の表示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点群アップロード時にすぐ表示ができない問題を改修しました。</a:t>
                      </a:r>
                      <a:endParaRPr kumimoji="1" lang="en-US" altLang="ja-JP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370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033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5B724-7A0C-322D-90F3-908A975FC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1619B398-E19D-A3D5-7A6F-52E15566BD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4833" y="181587"/>
            <a:ext cx="8153400" cy="388031"/>
          </a:xfrm>
        </p:spPr>
        <p:txBody>
          <a:bodyPr/>
          <a:lstStyle/>
          <a:p>
            <a:r>
              <a:rPr lang="ja-JP" altLang="en-US" b="0" dirty="0">
                <a:solidFill>
                  <a:srgbClr val="265180"/>
                </a:solidFill>
                <a:latin typeface="+mn-ea"/>
                <a:ea typeface="+mn-ea"/>
              </a:rPr>
              <a:t>リリース項目一覧</a:t>
            </a:r>
          </a:p>
        </p:txBody>
      </p:sp>
      <p:graphicFrame>
        <p:nvGraphicFramePr>
          <p:cNvPr id="8" name="表 5">
            <a:extLst>
              <a:ext uri="{FF2B5EF4-FFF2-40B4-BE49-F238E27FC236}">
                <a16:creationId xmlns:a16="http://schemas.microsoft.com/office/drawing/2014/main" id="{ECC55799-8A40-73C3-A7AA-067A8F7ED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08340"/>
              </p:ext>
            </p:extLst>
          </p:nvPr>
        </p:nvGraphicFramePr>
        <p:xfrm>
          <a:off x="562306" y="946205"/>
          <a:ext cx="11558454" cy="50164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1521">
                  <a:extLst>
                    <a:ext uri="{9D8B030D-6E8A-4147-A177-3AD203B41FA5}">
                      <a16:colId xmlns:a16="http://schemas.microsoft.com/office/drawing/2014/main" val="889631269"/>
                    </a:ext>
                  </a:extLst>
                </a:gridCol>
                <a:gridCol w="1761876">
                  <a:extLst>
                    <a:ext uri="{9D8B030D-6E8A-4147-A177-3AD203B41FA5}">
                      <a16:colId xmlns:a16="http://schemas.microsoft.com/office/drawing/2014/main" val="134053511"/>
                    </a:ext>
                  </a:extLst>
                </a:gridCol>
                <a:gridCol w="9055057">
                  <a:extLst>
                    <a:ext uri="{9D8B030D-6E8A-4147-A177-3AD203B41FA5}">
                      <a16:colId xmlns:a16="http://schemas.microsoft.com/office/drawing/2014/main" val="3343669445"/>
                    </a:ext>
                  </a:extLst>
                </a:gridCol>
              </a:tblGrid>
              <a:tr h="4992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bg1"/>
                          </a:solidFill>
                        </a:rPr>
                        <a:t>NO.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</a:rPr>
                        <a:t>対象機能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概要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05053"/>
                  </a:ext>
                </a:extLst>
              </a:tr>
              <a:tr h="451723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オブジェクト複製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(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機能改善</a:t>
                      </a: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750" marR="0" lvl="0" indent="-177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作成済みの仮設道路、平場、床掘が複製できるように機能改善しました。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177750" marR="0" lvl="0" indent="-177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174223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4726FC4-6B36-294C-537B-421CE3EF9A40}"/>
              </a:ext>
            </a:extLst>
          </p:cNvPr>
          <p:cNvSpPr txBox="1"/>
          <p:nvPr/>
        </p:nvSpPr>
        <p:spPr>
          <a:xfrm>
            <a:off x="3159153" y="2661619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複製メニューを選択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1228ACC-CA0A-E5DE-5BBC-CA44C836A558}"/>
              </a:ext>
            </a:extLst>
          </p:cNvPr>
          <p:cNvSpPr txBox="1"/>
          <p:nvPr/>
        </p:nvSpPr>
        <p:spPr>
          <a:xfrm>
            <a:off x="7808000" y="2661619"/>
            <a:ext cx="323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仮設道路や平場、床掘が複製されます</a:t>
            </a:r>
          </a:p>
        </p:txBody>
      </p:sp>
      <p:sp>
        <p:nvSpPr>
          <p:cNvPr id="24" name="矢印: 山形 23">
            <a:extLst>
              <a:ext uri="{FF2B5EF4-FFF2-40B4-BE49-F238E27FC236}">
                <a16:creationId xmlns:a16="http://schemas.microsoft.com/office/drawing/2014/main" id="{FFBC4C04-C07D-686B-AB24-2DBAA635F864}"/>
              </a:ext>
            </a:extLst>
          </p:cNvPr>
          <p:cNvSpPr/>
          <p:nvPr/>
        </p:nvSpPr>
        <p:spPr>
          <a:xfrm>
            <a:off x="7056891" y="3635138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F950A39-047F-371A-A77C-2E0ED522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000" y="3050146"/>
            <a:ext cx="3685707" cy="187751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8127772-6134-B63E-DFED-33814C4FA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53" y="3050146"/>
            <a:ext cx="3631261" cy="1877516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72FE9B2-8F1D-86B6-77C1-A94FE5071168}"/>
              </a:ext>
            </a:extLst>
          </p:cNvPr>
          <p:cNvSpPr/>
          <p:nvPr/>
        </p:nvSpPr>
        <p:spPr>
          <a:xfrm>
            <a:off x="3921835" y="4371974"/>
            <a:ext cx="360605" cy="8953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9B8717F-DD68-4108-08EC-C13AEED92A6F}"/>
              </a:ext>
            </a:extLst>
          </p:cNvPr>
          <p:cNvSpPr/>
          <p:nvPr/>
        </p:nvSpPr>
        <p:spPr>
          <a:xfrm>
            <a:off x="7978140" y="4650105"/>
            <a:ext cx="768296" cy="19224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1100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77A93-70A0-C2E4-B3ED-AB840E1FD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6527EC1C-DD37-0CE2-DB60-DC6BCE48B7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4833" y="181587"/>
            <a:ext cx="8153400" cy="388031"/>
          </a:xfrm>
        </p:spPr>
        <p:txBody>
          <a:bodyPr/>
          <a:lstStyle/>
          <a:p>
            <a:r>
              <a:rPr lang="ja-JP" altLang="en-US" b="0" dirty="0">
                <a:solidFill>
                  <a:srgbClr val="265180"/>
                </a:solidFill>
                <a:latin typeface="+mn-ea"/>
                <a:ea typeface="+mn-ea"/>
              </a:rPr>
              <a:t>リリース項目一覧</a:t>
            </a:r>
          </a:p>
        </p:txBody>
      </p:sp>
      <p:graphicFrame>
        <p:nvGraphicFramePr>
          <p:cNvPr id="8" name="表 5">
            <a:extLst>
              <a:ext uri="{FF2B5EF4-FFF2-40B4-BE49-F238E27FC236}">
                <a16:creationId xmlns:a16="http://schemas.microsoft.com/office/drawing/2014/main" id="{6270DB76-F126-86DA-3B88-AC687AD0A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44288"/>
              </p:ext>
            </p:extLst>
          </p:nvPr>
        </p:nvGraphicFramePr>
        <p:xfrm>
          <a:off x="562306" y="946205"/>
          <a:ext cx="11558454" cy="50164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1521">
                  <a:extLst>
                    <a:ext uri="{9D8B030D-6E8A-4147-A177-3AD203B41FA5}">
                      <a16:colId xmlns:a16="http://schemas.microsoft.com/office/drawing/2014/main" val="889631269"/>
                    </a:ext>
                  </a:extLst>
                </a:gridCol>
                <a:gridCol w="1761876">
                  <a:extLst>
                    <a:ext uri="{9D8B030D-6E8A-4147-A177-3AD203B41FA5}">
                      <a16:colId xmlns:a16="http://schemas.microsoft.com/office/drawing/2014/main" val="134053511"/>
                    </a:ext>
                  </a:extLst>
                </a:gridCol>
                <a:gridCol w="9055057">
                  <a:extLst>
                    <a:ext uri="{9D8B030D-6E8A-4147-A177-3AD203B41FA5}">
                      <a16:colId xmlns:a16="http://schemas.microsoft.com/office/drawing/2014/main" val="3343669445"/>
                    </a:ext>
                  </a:extLst>
                </a:gridCol>
              </a:tblGrid>
              <a:tr h="4992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bg1"/>
                          </a:solidFill>
                        </a:rPr>
                        <a:t>NO.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</a:rPr>
                        <a:t>対象機能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概要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05053"/>
                  </a:ext>
                </a:extLst>
              </a:tr>
              <a:tr h="451723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点群</a:t>
                      </a: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/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設計の可視化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(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不具合改修</a:t>
                      </a: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750" marR="0" lvl="0" indent="-177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点群と設計を同時に表示した際、作図できない問題を修正しました。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177750" marR="0" lvl="0" indent="-177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174223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0860E58-A4FD-6F04-BCC7-D0AD992FF941}"/>
              </a:ext>
            </a:extLst>
          </p:cNvPr>
          <p:cNvSpPr txBox="1"/>
          <p:nvPr/>
        </p:nvSpPr>
        <p:spPr>
          <a:xfrm>
            <a:off x="3143250" y="2357267"/>
            <a:ext cx="368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【</a:t>
            </a:r>
            <a:r>
              <a:rPr kumimoji="1" lang="ja-JP" altLang="en-US" sz="1400" dirty="0"/>
              <a:t>改修前</a:t>
            </a:r>
            <a:r>
              <a:rPr kumimoji="1" lang="en-US" altLang="ja-JP" sz="1400" dirty="0"/>
              <a:t>】</a:t>
            </a:r>
          </a:p>
          <a:p>
            <a:r>
              <a:rPr kumimoji="1" lang="ja-JP" altLang="en-US" sz="1400" dirty="0"/>
              <a:t>点群と設計を表示</a:t>
            </a:r>
            <a:r>
              <a:rPr kumimoji="1" lang="en-US" altLang="ja-JP" sz="1400" dirty="0"/>
              <a:t>ON</a:t>
            </a:r>
            <a:r>
              <a:rPr kumimoji="1" lang="ja-JP" altLang="en-US" sz="1400" dirty="0"/>
              <a:t>にすると作図できない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DA3EB3C-A0A3-05D4-03EB-DD1E0E241621}"/>
              </a:ext>
            </a:extLst>
          </p:cNvPr>
          <p:cNvSpPr txBox="1"/>
          <p:nvPr/>
        </p:nvSpPr>
        <p:spPr>
          <a:xfrm>
            <a:off x="7654107" y="2357267"/>
            <a:ext cx="35958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【</a:t>
            </a:r>
            <a:r>
              <a:rPr kumimoji="1" lang="ja-JP" altLang="en-US" sz="1400" dirty="0"/>
              <a:t>改修後</a:t>
            </a:r>
            <a:r>
              <a:rPr kumimoji="1" lang="en-US" altLang="ja-JP" sz="1400" dirty="0"/>
              <a:t>】</a:t>
            </a:r>
          </a:p>
          <a:p>
            <a:r>
              <a:rPr kumimoji="1" lang="ja-JP" altLang="en-US" sz="1400" dirty="0"/>
              <a:t>点群と設計を表示</a:t>
            </a:r>
            <a:r>
              <a:rPr kumimoji="1" lang="en-US" altLang="ja-JP" sz="1400" dirty="0"/>
              <a:t>ON</a:t>
            </a:r>
            <a:r>
              <a:rPr kumimoji="1" lang="ja-JP" altLang="en-US" sz="1400" dirty="0"/>
              <a:t>にして作図できます</a:t>
            </a:r>
            <a:endParaRPr kumimoji="1" lang="en-US" altLang="ja-JP" sz="1400" dirty="0"/>
          </a:p>
          <a:p>
            <a:r>
              <a:rPr kumimoji="1" lang="ja-JP" altLang="en-US" sz="1400" dirty="0"/>
              <a:t>（点群に作図したデータは摺りつきます）</a:t>
            </a:r>
          </a:p>
        </p:txBody>
      </p:sp>
      <p:sp>
        <p:nvSpPr>
          <p:cNvPr id="24" name="矢印: 山形 23">
            <a:extLst>
              <a:ext uri="{FF2B5EF4-FFF2-40B4-BE49-F238E27FC236}">
                <a16:creationId xmlns:a16="http://schemas.microsoft.com/office/drawing/2014/main" id="{623025E2-6361-87B9-0032-E75F96FACE0A}"/>
              </a:ext>
            </a:extLst>
          </p:cNvPr>
          <p:cNvSpPr/>
          <p:nvPr/>
        </p:nvSpPr>
        <p:spPr>
          <a:xfrm>
            <a:off x="7261192" y="3762070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1B614D-0D84-BB95-99B2-067286016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953" y="3257074"/>
            <a:ext cx="3794923" cy="1851668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6DD97C3-148F-4379-61F5-3022F60DEE93}"/>
              </a:ext>
            </a:extLst>
          </p:cNvPr>
          <p:cNvSpPr/>
          <p:nvPr/>
        </p:nvSpPr>
        <p:spPr>
          <a:xfrm>
            <a:off x="3349624" y="3553182"/>
            <a:ext cx="726441" cy="1473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41F33FB-BD44-D661-8693-E006F0581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595" y="3257074"/>
            <a:ext cx="3595856" cy="1851668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C6420CF-B139-F1D7-953E-7B757E7171D5}"/>
              </a:ext>
            </a:extLst>
          </p:cNvPr>
          <p:cNvSpPr/>
          <p:nvPr/>
        </p:nvSpPr>
        <p:spPr>
          <a:xfrm>
            <a:off x="8027763" y="3688410"/>
            <a:ext cx="726441" cy="1473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699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F8546-D40A-9A8B-C5FA-593AECEF5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A4C0BFF3-3132-ED29-8304-EFCDD72F4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4833" y="181587"/>
            <a:ext cx="8153400" cy="388031"/>
          </a:xfrm>
        </p:spPr>
        <p:txBody>
          <a:bodyPr/>
          <a:lstStyle/>
          <a:p>
            <a:r>
              <a:rPr lang="ja-JP" altLang="en-US" b="0" dirty="0">
                <a:solidFill>
                  <a:srgbClr val="265180"/>
                </a:solidFill>
                <a:latin typeface="+mn-ea"/>
                <a:ea typeface="+mn-ea"/>
              </a:rPr>
              <a:t>リリース項目一覧</a:t>
            </a:r>
          </a:p>
        </p:txBody>
      </p:sp>
      <p:graphicFrame>
        <p:nvGraphicFramePr>
          <p:cNvPr id="8" name="表 5">
            <a:extLst>
              <a:ext uri="{FF2B5EF4-FFF2-40B4-BE49-F238E27FC236}">
                <a16:creationId xmlns:a16="http://schemas.microsoft.com/office/drawing/2014/main" id="{D22B885C-68BE-D67A-03C5-45A5674B4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351636"/>
              </p:ext>
            </p:extLst>
          </p:nvPr>
        </p:nvGraphicFramePr>
        <p:xfrm>
          <a:off x="562306" y="946205"/>
          <a:ext cx="11558454" cy="50164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1521">
                  <a:extLst>
                    <a:ext uri="{9D8B030D-6E8A-4147-A177-3AD203B41FA5}">
                      <a16:colId xmlns:a16="http://schemas.microsoft.com/office/drawing/2014/main" val="889631269"/>
                    </a:ext>
                  </a:extLst>
                </a:gridCol>
                <a:gridCol w="1761876">
                  <a:extLst>
                    <a:ext uri="{9D8B030D-6E8A-4147-A177-3AD203B41FA5}">
                      <a16:colId xmlns:a16="http://schemas.microsoft.com/office/drawing/2014/main" val="134053511"/>
                    </a:ext>
                  </a:extLst>
                </a:gridCol>
                <a:gridCol w="9055057">
                  <a:extLst>
                    <a:ext uri="{9D8B030D-6E8A-4147-A177-3AD203B41FA5}">
                      <a16:colId xmlns:a16="http://schemas.microsoft.com/office/drawing/2014/main" val="3343669445"/>
                    </a:ext>
                  </a:extLst>
                </a:gridCol>
              </a:tblGrid>
              <a:tr h="4992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bg1"/>
                          </a:solidFill>
                        </a:rPr>
                        <a:t>NO.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</a:rPr>
                        <a:t>対象機能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概要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05053"/>
                  </a:ext>
                </a:extLst>
              </a:tr>
              <a:tr h="451723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勾配</a:t>
                      </a:r>
                      <a:r>
                        <a:rPr kumimoji="1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0%</a:t>
                      </a:r>
                      <a:r>
                        <a:rPr kumimoji="1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指定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(</a:t>
                      </a:r>
                      <a:r>
                        <a:rPr kumimoji="1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機能改善</a:t>
                      </a:r>
                      <a:r>
                        <a:rPr kumimoji="1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750" marR="0" lvl="0" indent="-177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横断勾配や片勾配、小段勾配に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0%</a:t>
                      </a: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を指定できるよう改善しました（仮設道路、床掘）。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177750" marR="0" lvl="0" indent="-177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174223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8B1776E-834F-7F57-8D0E-592D3AF28C38}"/>
              </a:ext>
            </a:extLst>
          </p:cNvPr>
          <p:cNvSpPr txBox="1"/>
          <p:nvPr/>
        </p:nvSpPr>
        <p:spPr>
          <a:xfrm>
            <a:off x="3111589" y="191560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追加時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0D7021A-0DB9-8D94-2068-98B30F021EA1}"/>
              </a:ext>
            </a:extLst>
          </p:cNvPr>
          <p:cNvSpPr txBox="1"/>
          <p:nvPr/>
        </p:nvSpPr>
        <p:spPr>
          <a:xfrm>
            <a:off x="8293524" y="2722447"/>
            <a:ext cx="3336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横断勾配</a:t>
            </a:r>
            <a:r>
              <a:rPr kumimoji="1" lang="en-US" altLang="ja-JP" sz="1400" dirty="0"/>
              <a:t>0</a:t>
            </a:r>
            <a:r>
              <a:rPr kumimoji="1" lang="ja-JP" altLang="en-US" sz="1400" dirty="0"/>
              <a:t>％の仮設道路が生成されます</a:t>
            </a:r>
          </a:p>
        </p:txBody>
      </p:sp>
      <p:sp>
        <p:nvSpPr>
          <p:cNvPr id="24" name="矢印: 山形 23">
            <a:extLst>
              <a:ext uri="{FF2B5EF4-FFF2-40B4-BE49-F238E27FC236}">
                <a16:creationId xmlns:a16="http://schemas.microsoft.com/office/drawing/2014/main" id="{047CE294-0583-FEB1-7E5E-DAEFBBDA7411}"/>
              </a:ext>
            </a:extLst>
          </p:cNvPr>
          <p:cNvSpPr/>
          <p:nvPr/>
        </p:nvSpPr>
        <p:spPr>
          <a:xfrm>
            <a:off x="7531914" y="3558610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3B76EBD-9846-2B47-D3D3-052CBA241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767" y="2223386"/>
            <a:ext cx="3134162" cy="16136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AC1D4E8-75A8-FECF-E28F-BC0E8B7840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904"/>
          <a:stretch>
            <a:fillRect/>
          </a:stretch>
        </p:blipFill>
        <p:spPr>
          <a:xfrm>
            <a:off x="5497664" y="4214630"/>
            <a:ext cx="1633122" cy="161266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3406D40-7CE1-3694-ABDE-C6AA0F816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57" y="4203211"/>
            <a:ext cx="1592691" cy="161266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5C7FCE1-E908-93C7-B0FD-AFC5183C5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459" y="3120630"/>
            <a:ext cx="3722859" cy="190033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F7B3DCB-74D9-E7E2-CC87-9A4E772C4977}"/>
              </a:ext>
            </a:extLst>
          </p:cNvPr>
          <p:cNvSpPr txBox="1"/>
          <p:nvPr/>
        </p:nvSpPr>
        <p:spPr>
          <a:xfrm>
            <a:off x="3175245" y="386229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編集時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8981886-C7AB-B9E0-31E1-C368577292A1}"/>
              </a:ext>
            </a:extLst>
          </p:cNvPr>
          <p:cNvSpPr/>
          <p:nvPr/>
        </p:nvSpPr>
        <p:spPr>
          <a:xfrm>
            <a:off x="4861560" y="2755900"/>
            <a:ext cx="502920" cy="12954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11E0AEB-5CB2-C304-493D-D8C8444B455E}"/>
              </a:ext>
            </a:extLst>
          </p:cNvPr>
          <p:cNvSpPr/>
          <p:nvPr/>
        </p:nvSpPr>
        <p:spPr>
          <a:xfrm>
            <a:off x="4852025" y="3454427"/>
            <a:ext cx="479435" cy="1041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48AF6D7-62F4-1F87-84ED-9843EFCEED53}"/>
              </a:ext>
            </a:extLst>
          </p:cNvPr>
          <p:cNvSpPr/>
          <p:nvPr/>
        </p:nvSpPr>
        <p:spPr>
          <a:xfrm>
            <a:off x="5888283" y="3454426"/>
            <a:ext cx="479435" cy="10418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0298147-6302-3FD9-615E-7B3E5A18407C}"/>
              </a:ext>
            </a:extLst>
          </p:cNvPr>
          <p:cNvSpPr/>
          <p:nvPr/>
        </p:nvSpPr>
        <p:spPr>
          <a:xfrm>
            <a:off x="5004425" y="3606827"/>
            <a:ext cx="479435" cy="1041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6924BAD-1D49-9DC5-0F16-C7ED72CAD9BB}"/>
              </a:ext>
            </a:extLst>
          </p:cNvPr>
          <p:cNvSpPr/>
          <p:nvPr/>
        </p:nvSpPr>
        <p:spPr>
          <a:xfrm>
            <a:off x="4047330" y="5205757"/>
            <a:ext cx="479435" cy="1041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063E6B3-7923-EFF8-0B55-534152195E04}"/>
              </a:ext>
            </a:extLst>
          </p:cNvPr>
          <p:cNvSpPr/>
          <p:nvPr/>
        </p:nvSpPr>
        <p:spPr>
          <a:xfrm>
            <a:off x="5750400" y="5068103"/>
            <a:ext cx="479435" cy="18974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0FC39A9-D5B8-043A-5517-8ADAB884201F}"/>
              </a:ext>
            </a:extLst>
          </p:cNvPr>
          <p:cNvSpPr/>
          <p:nvPr/>
        </p:nvSpPr>
        <p:spPr>
          <a:xfrm>
            <a:off x="9257352" y="4549943"/>
            <a:ext cx="2372342" cy="47101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7387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AA7A3-E63C-5939-9D32-ED5C25CF9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4766EEE2-6815-BBE6-E036-426886D19A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4833" y="181587"/>
            <a:ext cx="8153400" cy="388031"/>
          </a:xfrm>
        </p:spPr>
        <p:txBody>
          <a:bodyPr/>
          <a:lstStyle/>
          <a:p>
            <a:r>
              <a:rPr lang="ja-JP" altLang="en-US" b="0" dirty="0">
                <a:solidFill>
                  <a:srgbClr val="265180"/>
                </a:solidFill>
                <a:latin typeface="+mn-ea"/>
                <a:ea typeface="+mn-ea"/>
              </a:rPr>
              <a:t>リリース項目一覧</a:t>
            </a:r>
          </a:p>
        </p:txBody>
      </p:sp>
      <p:graphicFrame>
        <p:nvGraphicFramePr>
          <p:cNvPr id="8" name="表 5">
            <a:extLst>
              <a:ext uri="{FF2B5EF4-FFF2-40B4-BE49-F238E27FC236}">
                <a16:creationId xmlns:a16="http://schemas.microsoft.com/office/drawing/2014/main" id="{D27947EB-4999-D820-9417-1B8713F56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035476"/>
              </p:ext>
            </p:extLst>
          </p:nvPr>
        </p:nvGraphicFramePr>
        <p:xfrm>
          <a:off x="562306" y="946205"/>
          <a:ext cx="11558454" cy="53428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1521">
                  <a:extLst>
                    <a:ext uri="{9D8B030D-6E8A-4147-A177-3AD203B41FA5}">
                      <a16:colId xmlns:a16="http://schemas.microsoft.com/office/drawing/2014/main" val="889631269"/>
                    </a:ext>
                  </a:extLst>
                </a:gridCol>
                <a:gridCol w="1761876">
                  <a:extLst>
                    <a:ext uri="{9D8B030D-6E8A-4147-A177-3AD203B41FA5}">
                      <a16:colId xmlns:a16="http://schemas.microsoft.com/office/drawing/2014/main" val="134053511"/>
                    </a:ext>
                  </a:extLst>
                </a:gridCol>
                <a:gridCol w="9055057">
                  <a:extLst>
                    <a:ext uri="{9D8B030D-6E8A-4147-A177-3AD203B41FA5}">
                      <a16:colId xmlns:a16="http://schemas.microsoft.com/office/drawing/2014/main" val="3343669445"/>
                    </a:ext>
                  </a:extLst>
                </a:gridCol>
              </a:tblGrid>
              <a:tr h="4992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bg1"/>
                          </a:solidFill>
                        </a:rPr>
                        <a:t>NO.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</a:rPr>
                        <a:t>対象機能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概要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05053"/>
                  </a:ext>
                </a:extLst>
              </a:tr>
              <a:tr h="48436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点群アップロード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(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不具合改修</a:t>
                      </a: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750" marR="0" lvl="0" indent="-177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点群アップロード時にすぐ表示ができない問題を改修しました。</a:t>
                      </a:r>
                    </a:p>
                    <a:p>
                      <a:pPr marL="177750" marR="0" lvl="0" indent="-177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174223"/>
                  </a:ext>
                </a:extLst>
              </a:tr>
            </a:tbl>
          </a:graphicData>
        </a:graphic>
      </p:graphicFrame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7CE2527-EE82-A2A3-D8DC-9BBBEE9EFF3B}"/>
              </a:ext>
            </a:extLst>
          </p:cNvPr>
          <p:cNvSpPr txBox="1"/>
          <p:nvPr/>
        </p:nvSpPr>
        <p:spPr>
          <a:xfrm>
            <a:off x="3133890" y="2147364"/>
            <a:ext cx="38619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【</a:t>
            </a:r>
            <a:r>
              <a:rPr kumimoji="1" lang="ja-JP" altLang="en-US" sz="1400" dirty="0"/>
              <a:t>改修前</a:t>
            </a:r>
            <a:r>
              <a:rPr kumimoji="1" lang="en-US" altLang="ja-JP" sz="1400" dirty="0"/>
              <a:t>】</a:t>
            </a:r>
          </a:p>
          <a:p>
            <a:r>
              <a:rPr kumimoji="1" lang="ja-JP" altLang="en-US" sz="1400" dirty="0"/>
              <a:t>点群アップロード直後、表示を</a:t>
            </a:r>
            <a:r>
              <a:rPr kumimoji="1" lang="en-US" altLang="ja-JP" sz="1400" dirty="0"/>
              <a:t>ON</a:t>
            </a:r>
            <a:r>
              <a:rPr kumimoji="1" lang="ja-JP" altLang="en-US" sz="1400" dirty="0"/>
              <a:t>にできない</a:t>
            </a:r>
            <a:endParaRPr kumimoji="1" lang="en-US" altLang="ja-JP" sz="1400" dirty="0"/>
          </a:p>
          <a:p>
            <a:r>
              <a:rPr kumimoji="1" lang="ja-JP" altLang="en-US" sz="1400" dirty="0"/>
              <a:t>（</a:t>
            </a:r>
            <a:r>
              <a:rPr kumimoji="1" lang="en-US" altLang="ja-JP" sz="1400" dirty="0"/>
              <a:t>Design3D</a:t>
            </a:r>
            <a:r>
              <a:rPr kumimoji="1" lang="ja-JP" altLang="en-US" sz="1400" dirty="0"/>
              <a:t>の再起動が必要）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70386F4-EA70-4707-BABF-6B6385B892E3}"/>
              </a:ext>
            </a:extLst>
          </p:cNvPr>
          <p:cNvSpPr txBox="1"/>
          <p:nvPr/>
        </p:nvSpPr>
        <p:spPr>
          <a:xfrm>
            <a:off x="7868270" y="2255086"/>
            <a:ext cx="4041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【</a:t>
            </a:r>
            <a:r>
              <a:rPr kumimoji="1" lang="ja-JP" altLang="en-US" sz="1400" dirty="0"/>
              <a:t>改修後</a:t>
            </a:r>
            <a:r>
              <a:rPr kumimoji="1" lang="en-US" altLang="ja-JP" sz="1400" dirty="0"/>
              <a:t>】</a:t>
            </a:r>
          </a:p>
          <a:p>
            <a:r>
              <a:rPr kumimoji="1" lang="ja-JP" altLang="en-US" sz="1400" dirty="0"/>
              <a:t>点群アップロード直後でも表示を</a:t>
            </a:r>
            <a:r>
              <a:rPr kumimoji="1" lang="en-US" altLang="ja-JP" sz="1400" dirty="0"/>
              <a:t>ON</a:t>
            </a:r>
            <a:r>
              <a:rPr kumimoji="1" lang="ja-JP" altLang="en-US" sz="1400" dirty="0"/>
              <a:t>にできます</a:t>
            </a:r>
            <a:endParaRPr kumimoji="1" lang="en-US" altLang="ja-JP" sz="1400" dirty="0"/>
          </a:p>
        </p:txBody>
      </p:sp>
      <p:sp>
        <p:nvSpPr>
          <p:cNvPr id="10" name="矢印: 山形 9">
            <a:extLst>
              <a:ext uri="{FF2B5EF4-FFF2-40B4-BE49-F238E27FC236}">
                <a16:creationId xmlns:a16="http://schemas.microsoft.com/office/drawing/2014/main" id="{FA9385F9-5490-889A-707A-62077024F94A}"/>
              </a:ext>
            </a:extLst>
          </p:cNvPr>
          <p:cNvSpPr/>
          <p:nvPr/>
        </p:nvSpPr>
        <p:spPr>
          <a:xfrm>
            <a:off x="7236570" y="3569693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8E2BFB-3A7C-BCAE-2DC2-DE53E8273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678" y="2906480"/>
            <a:ext cx="3722378" cy="190691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6A48198-9E73-26CE-5E04-E239F9FFE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717" y="2906480"/>
            <a:ext cx="3714595" cy="1906916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570AC81-9B41-6199-C63D-9FA6CC34D5C4}"/>
              </a:ext>
            </a:extLst>
          </p:cNvPr>
          <p:cNvSpPr/>
          <p:nvPr/>
        </p:nvSpPr>
        <p:spPr>
          <a:xfrm>
            <a:off x="3363585" y="3812009"/>
            <a:ext cx="156855" cy="11483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32C6B76-FADD-56A2-E1DE-03E35D9F0A55}"/>
              </a:ext>
            </a:extLst>
          </p:cNvPr>
          <p:cNvSpPr/>
          <p:nvPr/>
        </p:nvSpPr>
        <p:spPr>
          <a:xfrm>
            <a:off x="8194665" y="3812009"/>
            <a:ext cx="156855" cy="11483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0671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8A0DC60-CB39-0F4C-B7BB-D68C7BF77B6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kumimoji="1" lang="en-US" altLang="ja-JP" sz="2000" dirty="0"/>
              <a:t>EOF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347866703"/>
      </p:ext>
    </p:extLst>
  </p:cSld>
  <p:clrMapOvr>
    <a:masterClrMapping/>
  </p:clrMapOvr>
</p:sld>
</file>

<file path=ppt/theme/theme1.xml><?xml version="1.0" encoding="utf-8"?>
<a:theme xmlns:a="http://schemas.openxmlformats.org/drawingml/2006/main" name="表紙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インデックス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コンテンツ扉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説明ページ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88394CA23402B409981E2E75D0C0376" ma:contentTypeVersion="2" ma:contentTypeDescription="新しいドキュメントを作成します。" ma:contentTypeScope="" ma:versionID="08e53c7cec538f5ff16fe8f1f88ef101">
  <xsd:schema xmlns:xsd="http://www.w3.org/2001/XMLSchema" xmlns:xs="http://www.w3.org/2001/XMLSchema" xmlns:p="http://schemas.microsoft.com/office/2006/metadata/properties" xmlns:ns3="a9389fa2-add8-4853-8b42-44b440df2f1e" targetNamespace="http://schemas.microsoft.com/office/2006/metadata/properties" ma:root="true" ma:fieldsID="f1fb61fb774e5f806a9ab0a12dd1cf14" ns3:_="">
    <xsd:import namespace="a9389fa2-add8-4853-8b42-44b440df2f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389fa2-add8-4853-8b42-44b440df2f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1EF08D-F8DA-4975-B7B2-B9EB78E5EC19}">
  <ds:schemaRefs>
    <ds:schemaRef ds:uri="http://schemas.microsoft.com/office/2006/documentManagement/types"/>
    <ds:schemaRef ds:uri="http://schemas.microsoft.com/office/2006/metadata/properties"/>
    <ds:schemaRef ds:uri="a9389fa2-add8-4853-8b42-44b440df2f1e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F20F481-E198-416A-84A7-0B1B2644A2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7641F7-52D0-460F-9EEA-84C7AE2CCB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389fa2-add8-4853-8b42-44b440df2f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54840</TotalTime>
  <Words>451</Words>
  <Application>Microsoft Office PowerPoint</Application>
  <PresentationFormat>ワイド画面</PresentationFormat>
  <Paragraphs>78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7</vt:i4>
      </vt:variant>
    </vt:vector>
  </HeadingPairs>
  <TitlesOfParts>
    <vt:vector size="18" baseType="lpstr">
      <vt:lpstr>Meiryo UI</vt:lpstr>
      <vt:lpstr>小塚ゴシック Pr6N B</vt:lpstr>
      <vt:lpstr>游ゴシック</vt:lpstr>
      <vt:lpstr>游ゴシック Light</vt:lpstr>
      <vt:lpstr>游ゴシック Medium</vt:lpstr>
      <vt:lpstr>Arial</vt:lpstr>
      <vt:lpstr>Lucida Sans Unicode</vt:lpstr>
      <vt:lpstr>表紙</vt:lpstr>
      <vt:lpstr>インデックス</vt:lpstr>
      <vt:lpstr>コンテンツ扉</vt:lpstr>
      <vt:lpstr>説明ページ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石上 学</dc:creator>
  <cp:lastModifiedBy>Ueno, Yoshiko / 上野　良子</cp:lastModifiedBy>
  <cp:revision>321</cp:revision>
  <dcterms:created xsi:type="dcterms:W3CDTF">2021-03-26T09:54:52Z</dcterms:created>
  <dcterms:modified xsi:type="dcterms:W3CDTF">2025-09-19T08:07:06Z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0x010100288394CA23402B409981E2E75D0C0376</vt:lpwstr>
  </property>
</Properties>
</file>